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17:16.37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571 413 5376,'-5'1'5994,"8"0"-3965,13 11-1503,-10-5-309,-1 1-1,0 0 1,0 1 0,-1-1 0,0 1-1,-1 0 1,0 0 0,2 9-217,1 10 605,0 0 0,-1 10-605,-2 0 301,-3-1-1,-1 7-300,0 5 113,-5 95 1055,-14 65-1168,9-103 251,-76 529 469,82-595-643,1-1 0,3 1 1,2 33-78,0 0 173,-1 454 281,2-493-429,2 1 1,1-1-1,2 0 1,4 13-26,4 16 154,6 19-128,3 9 6,-6 5 11,7 5-43,-23-94-17,0-1 0,0 1 0,1-1 0,0 0 0,3 6 17,-5-11-5,-1 0 0,1 0 0,-1 0 0,1 0 0,0 0 0,-1 0 0,1 0 0,0-1 0,0 1 1,0 0-1,-1 0 0,1 0 0,0-1 0,0 1 0,0-1 0,0 1 0,1-1 0,-1 1 0,0-1 0,0 1 0,0-1 0,0 0 1,0 0-1,1 0 0,-1 0 0,0 1 0,0-1 0,0-1 0,0 1 0,1 0 0,-1 0 0,0 0 0,0-1 0,0 1 0,0 0 1,0-1-1,0 1 0,0-1 0,1 0 5,1-2-13,1 0 0,-1 0 0,0 0 1,1-1-1,-1 1 0,-1-1 0,1 0 1,-1 0-1,1 0 0,-1 0 0,1-2 13,19-56 63,-20 58-60,13-45-107,-1-1 0,-1-13 104,3-61-439,-2-49 439,-13 162-14,15-363 83,-28 49 11,8 244-64,-24-343-208,-28 10-228,32 265 397,7-19 125,6-2-1,9-70-101,1 215 221,0 0 0,-2 0-1,-3-9-220,4 21 22,-1 1 0,-1-1 0,0 1 1,-1-1-1,0 1 0,-7-10-22,12 21-4,0 1 0,0 0 1,0-1-1,-1 1 0,1 0 1,0 0-1,0-1 0,-1 1 0,1 0 1,0 0-1,-1 0 0,1-1 1,0 1-1,-1 0 0,1 0 1,0 0-1,-1 0 0,1 0 1,0 0-1,-1 0 0,1 0 1,0 0-1,-1-1 0,1 2 0,0-1 1,-1 0-1,1 0 0,-1 0 1,1 0-1,0 0 0,-1 0 1,1 0-1,0 0 0,-1 0 1,1 1-1,0-1 0,0 0 0,-1 0 1,1 0-1,0 1 0,0-1 1,-1 0-1,1 0 0,0 1 1,0-1-1,-1 0 0,1 1 1,0-1-1,0 0 0,0 1 0,0-1 1,-1 0 3,-6 13-41,1 0 0,0 1 0,-4 13 41,-25 97-36,6-19 109,24-91-50,-69 225 306,-69 254 50,94-334-228,-67 227-9,7 104-211,91-390 66,5 1 1,-1 96 2,16-133-1,2 1 0,4-1 0,2 0-1,7 17 2,18 50 31,25 53-31,-43-133-15,3-2-1,2 0 1,2-2-1,2 0 1,2-2 0,2 0-1,2-3 1,1 0-1,3-2 1,11 7 15,-31-31-13,1-1 0,1-1 0,1 0 0,12 6 13,-24-16-10,-1 0 0,1-1 1,0 0-1,0 0 0,1-1 1,-1 0-1,0 0 0,1 0 1,-1-1-1,1 0 0,0-1 0,-1 0 1,1 0-1,0 0 0,2-2 10,-5 1-6,-1 0-1,1-1 1,-1 1-1,1-1 1,-1 0 0,0-1-1,0 1 1,0-1-1,0 0 1,0 0-1,0 0 1,-1 0-1,1-1 1,-1 1-1,0-1 1,1-3 6,5-6-23,-1-2-1,0 1 1,-1-1 0,0-3 23,3-5-33,2-5 46,-1 0 1,-2-1-1,-1 0 0,3-21-13,-10 47 0,-1 2 0,16-73-5,-2-2 0,-5 0-1,0-43 6,-5-295 35,-5 268-11,-9-261 91,4 263-139,-23-453-115,5 309 187,-17-22-48,35 274 40,-11-68 52,-4 1 0,-8-14-92,-15-24 571,44 140-574,-1-1 0,0 0 0,1 1 0,-1-1 1,0 0-1,0 1 0,0-1 0,0 1 0,0-1 1,0 1-1,0 0 0,-1-1 0,1 1 0,-1-1 3,2 2-1,-1 0 1,1 0-1,-1 0 0,1 0 0,-1-1 0,1 1 0,-1 0 0,1 0 0,-1 0 0,1 0 0,-1 0 0,1 0 1,-1 1-1,1-1 0,-1 0 0,1 0 0,-1 0 0,1 0 0,-1 1 0,1-1 0,-1 0 0,1 0 1,-1 1-1,1-1 0,0 0 0,-1 1 0,1-1 0,0 0 0,-1 1 1,-2 3 3,-1 1 1,1 0-1,1-1 0,-1 1 0,1 0 0,-2 5-3,3-7 9,-27 69-9,3 1 0,-2 21 0,3 10-40,1 28 40,19-103-2,-19 109 5,-30 207 79,-11 281-45,52-468-79,6 1-1,12 104 43,4-126-3,6-1 1,6 0-1,6-1 0,41 121 3,-55-214-23,2-1 1,1 0-1,2-1 0,2-1 0,1-1 0,2-1 0,11 12 23,-31-44 3,0-1 1,1 1-1,-1-1 0,1 0 0,-1 0 0,1-1 0,0 0 0,1 1 1,-1-2-1,1 1 0,1 0-3,-4-2 4,-1 0 1,1-1-1,0 1 1,-1-1-1,1 1 1,0-1-1,-1 0 1,1 0-1,0 0 0,0-1 1,-1 1-1,1-1 1,0 1-1,-1-1 1,1 0-1,-1 0 1,1 0-1,-1 0 0,1-1 1,-1 1-1,0-1 1,0 1-1,0-1 1,0 0-1,0 0 1,0 1-1,1-2-4,6-9 11,0 1 0,-1-2 0,0 1 0,-1-1-1,0 0 1,1-6-11,36-99 20,-32 84-9,6-13-6,-1 0-34,-1-1 1,-3 0 0,1-9 28,28-245-78,-11-15-100,-10-101-245,-19 363 387,0-8-3,1-528 100,-44 64-19,35 477-24,-47-346 92,39 313-138,-25-123 227,31 173-25,-2 0 1,-1 1 0,-2 0 0,-16-30-175,26 56 15,1 1 0,-1 0 0,-1 0 0,1 0 0,-1 0 0,1 0 0,-1 1 0,-1 0 0,1-1 0,-1 2 0,1-1 0,-1 0 0,0 1 0,0 0 0,-1 0 0,-1 0-15,6 2-3,0 1 0,0-1 1,0 1-1,-1 0 0,1 0 0,0-1 1,0 1-1,0 0 0,-1 0 1,1 0-1,0 0 0,0 0 1,0 1-1,0-1 0,-1 0 0,1 0 1,0 1-1,0-1 0,0 1 1,0-1-1,0 1 0,0-1 1,0 1-1,-1 1 3,-1 0-5,1 1 0,0 0 1,-1-1-1,1 1 0,0 0 0,1 1 0,-1-1 5,-3 6-8,-6 8 5,2 1 0,0 0 0,1 1 0,-3 13 3,-1-1 1,-29 88 42,6 2 0,-21 123-43,-23 232 69,61-301 272,6 102-341,14-97-112,19 112 112,1-125-140,15 42 140,49 169-94,-58-273-116,12 19 210,-22-74-65,2-1-1,3-1 1,15 24 65,-29-56-37,1-1 0,12 13 37,-20-25-9,1 0 1,0 0-1,0 0 1,0 0-1,0-1 1,0 1-1,0-1 1,1 0-1,-1 1 0,1-2 1,0 1-1,-1 0 1,1-1-1,0 0 1,4 1 8,-4-2-6,0 0 1,1-1 0,-1 1-1,0-1 1,0 0 0,0 0-1,0-1 1,0 1 0,0-1-1,0 0 1,0 0 0,0 0-1,-1-1 1,1 1 0,2-4 5,12-12 30,-1-2 0,0 0 0,-2-1 1,0 0-1,-2-1 0,5-11-30,-9 15-30,0-1 1,-2-1-1,0 1 1,-1-1-1,-1-1 0,-1 1 1,1-16 29,2-8-49,7-42-20,-4 0-1,-4-1 1,-3 0 0,-8-62 69,-36-491-128,-27 96 154,-4 91 486,47 325-306,-5 0-1,-16-27-205,35 122 30,-2 0 0,-1 1 1,-1 1-1,-2 0 0,-1 1 0,-18-22-30,32 48 14,1-1 0,-1 1-1,0 0 1,0 0 0,0 0-1,-1 0 1,1 1 0,-1 0-1,0 0 1,0 0 0,0 0-1,0 1 1,-1 0 0,1 0-1,0 0 1,-3 1-14,4-1 4,0 1 0,0 1 0,0-1 0,1 0 0,-1 1 0,0 0 0,0 0 0,0 0 0,0 1-1,0-1 1,1 1 0,-1 0 0,-1 0-4,-2 2 0,0 0 0,0 1 0,0 0 1,1 0-1,-4 3 0,0 0 1,-14 10-1,1 2 0,0 0 0,1 2 0,2 0 0,-3 5 0,19-22 0,-38 46 24,1 2 0,-14 27-24,38-52-6,1 1 1,1 1-1,1 1 0,2 0 0,1 1 0,1 0 0,0 10 6,3-17-1,-14 52-17,4 1-1,2 1 1,4 0 0,4 1 0,2 56 18,4 19-43,17 130 43,15-68-16,47 167 16,-19-116-91,-32-138 76,211 797-145,-233-908 79,1-1 0,1-1-1,1 1 1,0-1 0,3 4 81,-10-19-8,0 1-1,0 0 0,0 0 0,1-1 0,-1 1 1,0-1-1,0 1 0,1-1 0,-1 1 0,1-1 1,0 0-1,-1 0 0,1 0 0,0 0 0,-1 0 1,1 0-1,0 0 0,0 0 0,0-1 0,1 1 9,-1-1-5,0-1 0,0 1-1,0-1 1,-1 0 0,1 1-1,0-1 1,0 0 0,-1 0-1,1 0 1,-1 0 0,1-1-1,-1 1 1,0 0 0,1-1-1,-1 1 1,0 0 0,0-1-1,0 0 1,0 1 0,0-1-1,0 0 1,0 1 5,6-12-6,-1 0-1,0 0 1,0 0-1,-1 0 1,2-12 6,58-248-144,-46 175 341,4-86-197,-5 13 39,17-210-78,7-250 130,-34 48-91,-8 572-7,-19-542 19,14 484 13,-3-65 190,-10-21-215,12 116 83,-2 0-1,-2 0 1,-1 1 0,-2 0 0,-1 1-1,-4-2-82,16 34 0,0 0 0,-1 0 0,0 1 0,0-1 0,0 1 0,-1-1 0,1 1 0,-1 0 0,0 0 0,0 1 0,0-1 0,-1 1 0,1 0 0,-1 0 0,0 0 0,-2 0 0,5 2 1,0 0 0,0 0 0,0 0-1,0 0 1,-1 0 0,1 1 0,0-1-1,0 1 1,-1-1 0,1 1 0,0 0-1,-1 0 1,1 0 0,0 0 0,-1 1-1,1-1 1,0 0 0,0 1 0,-2 0-1,-1 2 5,1 0 0,-1-1 0,1 1 0,0 1 0,0-1 0,1 1 0,-3 2-5,-2 1 9,-15 18 4,0 0 0,2 1-1,0 2-12,1-1 5,-13 15 9,-14 18 75,3 3 0,-16 33-89,59-95 1,-27 47 63,2 2-1,3 0 1,-7 24-64,8 3-7,3 1 0,3 0 1,4 2-1,-1 61 7,11-61-23,3 0 0,4-1 0,4 2 23,6 37 11,6 0 1,6-2-1,14 32-11,19 32-104,55 109 104,-69-183-60,6-2-1,3-2 1,11 5 60,-63-102 1,16 23 44,1 0 0,7 5-45,-22-27 5,0 0 0,1-1 0,0 1-1,0-1 1,0 0 0,1 0 0,0-1 0,0 0 0,0 0 0,0-1-1,1 0 1,0 0-5,-5-2 1,0 0 0,0-1 0,0 0 0,0 0 0,1 0 0,-1 0 0,0 0 0,0 0 0,0-1 0,0 0 0,0 1 0,0-1 0,0 0 0,0-1 0,-1 1 0,1 0 0,0-1 0,0 0 0,-1 1 0,3-3-1,1-1 9,-1-1 1,1 0-1,-1 0 1,0 0 0,0 0-1,-1-1 1,0 0-1,2-4-9,10-27-44,-2 0 0,-2-1 0,3-20 44,-7 28-22,17-60-31,3-9-49,-6-1 1,-2-6 101,40-407-1,-47 385 92,36-512-27,-45 464 191,-13-99-255,4 211 60,-3 1 0,-3 0-1,-3 0 1,-2 2 0,-3 0 0,-6-6-60,18 48 47,-1 2 0,-1-1 1,-1 1-1,-1 0 1,0 1-1,-1 1 0,-1 0 1,-1 0-1,-11-10-47,22 23-1,0 1 0,0-1 0,0 1 0,0-1 0,0 1 0,-1 0 1,1 0-1,-1 0 0,1 1 0,-1-1 0,0 1 0,0 0 0,0 0 0,0 0 0,1 1 0,-1-1 0,0 1 0,0 0 0,0 0 0,0 0 0,0 1 0,-4 0 1,5-1-4,0 1-1,0-1 1,0 1 0,0 0-1,0-1 1,0 2 0,0-1-1,0 0 1,1 0 0,-1 1-1,0 0 1,1-1 0,-1 1-1,1 0 1,0 0 0,-1 1 4,-14 18-28,1 0 1,0 2-1,2-1 1,1 2 0,-5 11 27,-17 42-55,-1 10 55,19-40-21,2 1-1,3 0 1,1 0 0,3 1 0,-1 28 21,1-7-6,-9 82-10,7 0 0,8 136 16,81 1186-198,-53-1180 252,85 646-225,-106-901 175,5 26-120,-10-65 110,0 1 1,0 0 0,0-1-1,0 1 1,1-1-1,-1 1 1,0 0-1,0-1 1,0 1-1,1-1 1,-1 1-1,0-1 1,1 1-1,-1-1 1,0 1-1,1-1 1,-1 1-1,1-1 1,-1 0-1,1 1 1,-1-1-1,1 0 1,-1 1-1,1-1 6,-1 0-2,1-1 1,-1 1-1,1 0 0,-1-1 0,1 1 0,-1 0 0,1-1 1,-1 1-1,0-1 0,1 1 0,-1-1 0,0 1 0,1-1 0,-1 1 1,0-1-1,0 1 0,1-1 0,-1 0 0,0 1 0,0-1 1,0 1-1,0-1 0,0 1 0,0-1 2,4-18 0,-1 0 0,0 1 0,-2-1 0,0-4 0,1-17-16,6-76-27,50-627 11,18 205-101,16-78 21,-70 439 21,-8-1 1,-8-14 90,-9 36 120,-7 0 0,-28-141-120,31 260 138,-2 1 1,-1 0 0,-1 0-1,-10-17-138,16 43 64,0 1-1,0 0 0,-1 0 0,-6-7-63,10 14 10,0-1 0,0 1 0,0 0 0,0 0-1,-1-1 1,1 2 0,-1-1 0,0 0 0,1 0-1,-1 1 1,0 0 0,0-1 0,0 1 0,0 0-1,-1 0-9,-1 1 6,0 0-1,0 1 0,0 0 0,1-1 0,-1 2 1,0-1-1,1 0 0,-1 1 0,-2 1-5,-53 27 28,59-29-28,-23 12 3,1 2 1,1 0-1,0 1 0,2 1 0,-17 17-3,-36 49-2,3 4 0,3 2 1,-11 30 1,4 4-6,-9 33 6,59-106 11,3 1-1,1 1 0,3 0 1,-10 52-11,9 1 49,-5 93-49,17-124 12,4 0 0,2 0 1,4 0-1,4 0 0,2 0 0,4-1 0,21 68-12,3-24-116,5 0-1,5-3 1,5-2 0,4-3-1,5-2 1,35 41 116,-93-143-7,23 33-80,23 22 87,-41-50-1,1 0-1,0-1 0,1 0 0,0 0 0,1-1 0,-1-1 0,10 5 2,-19-11 5,1 0 0,0 1 0,0-1 0,0 0 0,0 0 0,0-1 0,0 1 0,0-1 0,0 1 0,1-1 0,-1 0 0,0 0 0,0-1 0,0 1 0,0 0 0,0-1 0,0 0 0,0 0 0,0 0 0,0 0 0,0 0 0,0-1 0,-1 1 0,1-1 0,0 0 0,-1 0 0,1 0 0,-1 0 0,0 0 0,0 0 0,0-1 0,0 1 0,0-1 0,0 1 0,0-3-5,7-11 24,0 0 1,-2 0 0,0-1 0,-1 0 0,4-14-25,2-16 37,-2 0 0,-2-1 0,2-41-37,-3-140-42,-18-119-148,6 234 161,-23-435 45,17 318-63,-3-53-50,-50-362 412,58 604-152,-3 1 0,-10-33-163,12 54 59,0 0-1,-1 1 1,-1 0-1,-1 1 1,-1 0-1,-4-6-58,12 21-2,1-1 0,-1 0 0,0 1 0,0 0 0,0-1 0,-1 1 0,1 1 0,-1-1 0,0 0 0,1 1 0,-1 0 0,0 0-1,0 0 1,-1 0 0,1 0 0,0 1 0,-1 0 0,1 0 0,0 0 0,-1 1 0,1-1 0,-1 1 0,1 0 0,-1 0 0,0 1 0,1-1 0,0 1-1,-1 0 1,1 0 0,0 1 0,-2 0 2,-7 4-18,0 1-1,1 0 1,0 0 0,0 2-1,1-1 1,-5 5 18,-5 7-65,0 1 0,-12 16 65,20-22-8,2 1-1,-1 1 0,2 0 0,0 0 1,2 1-1,0 0 0,0 1 0,2-1 1,-4 20 8,-3 5-23,-24 85-308,-13 93 331,28-94-123,6 1 0,3 64 123,11-168-4,-11 294 105,28 309-101,6-399 261,13 20-261,-8-108 11,6-1 0,20 46-11,-27-108 3,4 0 1,3-2-1,36 60-3,-60-120-3,2 0 1,0-1-1,0-1 0,1 0 0,1 0 0,0-1 0,1 0 3,-9-9-2,1 1 1,-1-1-1,1 0 0,0-1 0,0 1 0,0-1 0,1 0 0,-1 0 0,0 0 0,2 0 2,-3-2 0,0 1-1,0-1 1,0 0-1,0 0 0,-1 0 1,1-1-1,0 1 1,0-1-1,0 0 0,-1 0 1,1 0-1,0-1 1,-1 1-1,1-1 0,2-2 1,0 0 2,-1 0 0,1 0-1,-1-1 1,1 0 0,-1 0-1,-1 0 1,1 0 0,-1-1-1,0 0 1,3-6-2,4-10 13,0-1 1,3-14-14,-5 15 4,69-200-35,-56 159 20,7-25 35,-5-3 0,5-42-24,-24 109 5,69-398 106,-73 417-110,17-145-20,-6-1 1,-6-32 18,-5 163 0,1-219 26,-27-227-26,-8 168 491,-29-92-491,48 318 249,-3 1 0,-2 1 0,-16-30-249,31 89 8,-1-1 1,0 1-1,-1 1 1,0-1-1,-1 1 1,0 0-1,0 0 1,-1 1-1,-1 0 1,0 0-9,7 6-12,-1 1 0,0-1 0,0 1 0,-1-1 0,1 1 0,0 0 0,-1 1 0,0-1 0,1 1 0,-1-1 0,0 1-1,1 0 1,-1 0 0,0 1 0,-3-1 12,2 1-22,-1 1 0,1 0 0,0 0 0,-1 0-1,1 1 1,0-1 0,0 1 0,0 1-1,0-1 1,1 1 0,-1-1 0,1 1 0,-2 2 22,5-5-3,-11 9-19,-1-1 1,2 2-1,-1 0 0,2 0 1,-1 1-1,1 0 0,1 1 1,-3 4 21,-11 18-34,2 0 1,2 2 0,1 0-1,-9 28 34,-44 163-80,5 24 80,42-148-53,4 1 0,-3 67 53,-4 228-10,27-295 41,4 0 1,17 97-32,-11-145-16,2-1 0,3 0 0,2-1 0,2-1 0,3 0 0,2-2 0,3-1 0,20 30 16,-31-55-35,2 0 0,0 0 0,2-2-1,0 0 1,2-2 0,0 0 0,7 3 35,-17-15-12,-1-1 0,1-1 0,1 0 0,-1 0 0,1-1 0,0-1 0,0 0 0,1-1 0,0 0 0,-1-1 0,1-1 0,0 0 1,0-1-1,1-1 0,-1 0 0,8-1 12,-7-1 8,-1 0 0,1-1 0,-1-1 0,0 0 0,0-1 1,0 0-1,-1-1 0,0-1 0,0 0 0,-1-1 0,1 0 1,-2-1-1,6-4-8,-6 2 24,0-1 1,-1 0-1,0 0 1,-1-1-1,0 0 1,-1-1-1,0 0 1,-1 0-1,-1 0 1,0-1-1,-1 0 1,2-12-25,6-44 45,-3 0 0,-1-64-45,-6 69 40,-4 0 0,-3 0-1,-2 1 1,-6-18-40,-1-12-20,-83-558-39,75 518 78,-14-81 37,-19-44-56,49 239-40,2 10-4,0 0 0,0 0 0,-5-10 44,6 17-44,0 0-1,-1 0 1,1 0-1,-1 0 1,0 1-1,0-1 1,0 1-1,0 0 1,-1 0-1,0 0 1,-2-2 44,5 4-34,0 1 1,0-1 0,0 0 0,-1 0 0,1 0 0,0 1 0,-1-1-1,1 1 1,-1-1 0,1 1 0,0-1 0,-1 1 0,1 0-1,-1 0 1,1 0 0,-1 0 0,1 0 0,-1 0 0,1 0-1,-1 0 1,1 1 0,-1-1 0,1 0 0,0 1 0,-1-1-1,1 1 1,0 0 0,-1 0 33,-2 2-91,0 0 0,1 1 0,-1-1-1,1 1 1,0 0 0,0 0 0,-2 3 91,-5 8-289,-4 4-85,0 1-1,1 1 1,2 0 0,0 0 0,1 1 0,1 0-1,-5 20 375,-4 9-495,-21 61-1451,4 7 1946,8-6-2432,-3 51 2432,-4 118-3920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8:02.8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725 1 11264,'1'194'106,"11"35"-106,-4-165 196,3 0-1,3-1 1,5 7-196,32 116 3808,-47-169-2943,-1 1 0,0-1 1,-2 1-1,0 15-865,-2-14 489,0-1-1,-2 0 0,-1 0 1,-3 10-489,-6 37 563,0 20-191,-3-1 0,-3-1 0,-5-1 0,-14 29-372,20-67 122,-2-1-1,-2-1 0,-1-1 1,-7 5-122,-12 27 120,2 2 1,-16 49-121,-16 30-12,48-106 22,6-10 41,-3-1 0,-15 22-51,9-18-23,16-23 16,-1-1 1,-1 0 0,-1-1 0,-9 9 6,19-20 1,-1 1-1,1-1 1,0 1 0,1 0 0,-1 0-1,1 0 1,0 1-1,-18 30 11,7-18 1,-19 23-45,19-31 174,11-10-163,1 0 0,0 1-1,-1-1 1,1 1-1,0 0 1,0 0 0,0 0-1,0 1 23,1-2 2,0 1 1,0-1-1,0 0 0,-1 1 0,1-1 0,0 0 0,0 0 0,-1 0 1,1 0-1,0 0 0,-1 0 0,1 0 0,-1 0 0,0-1 0,1 1 1,-1 0-1,1-1 0,-1 0 0,0 1 0,0-1 0,1 0 0,-1 0 1,0 0-1,1 0 0,-1 0 0,0 0 0,-1-1-2,0 1-20,1 0-18,2 11 6,-5 9-1109,3-21 1209,-2-5-3268,8-14-996,10-9-486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8:04.1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65 10 3584,'3'-5'8480,"7"0"-4774,3 5-2714,-5 2 2661,-8 18-2666,-2 7-924,-1 0 0,-1-1 0,-2 1 0,-1-1-1,-2 7-62,-2 5-261,-5 32 261,-1 14 16,10-54-37,1 1 0,1-1-1,2 1 1,1 4 21,2 92 400,1-124-362,-1 0 0,1 0 0,0 0 0,0-1 0,1 1 0,-1 0-1,1-1 1,-1 1 0,1-1 0,0 1 0,0-1 0,0 0 0,0 1 0,0-1 0,1-1 0,-1 1 0,0 0 0,1 0-38,10 9 240,-9-8-240,0 0 1,1 0 0,-1-1 0,1 0 0,-1 0-1,1 0 1,0 0 0,1 0-1,22 9-1,-22-10 8,-1 1 1,0-1-1,0 0 1,1-1-1,-1 1 1,1-1-1,-1 0 1,1 0-1,3-1-7,8 0 13,18-1 102,1-1-1,-1-2 1,4-3-115,-29 7-3,20-7-13,1-1 1,-2-1-1,1-2 0,24-13 16,-14 6-27,-4 2 8,-1-1 1,-1-2 0,0-1 0,-2-1 0,19-19 18,-4 5-406,48-27 406,-82 54-15,12-11 9,-22 16 20,1 0 1,1 1-1,-1-1 0,0 1 0,1 0 1,4-2-15,-8 4-222,0 1 0,-1-1 0,1 1 0,-1-1 0,1 0 0,0 0 0,-1 1 0,0-1 0,1 0 0,-1 0 0,1 0 0,-1 1 0,0-1 0,0 0 0,1 0 0,-1 0 0,0 0 0,0 0 0,0 0 222,4-14-5563,1 5 1275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19:32.68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250 284 5760,'-21'11'1898,"21"-11"-1796,-1 0 0,1 0 0,-1 1 0,1-1 0,-1 0 0,1 0 0,0 1 0,-1-1 0,1 0 0,-1 1 0,1-1 0,0 0 0,-1 1 0,1-1 0,0 1 0,-1-1 0,1 0 0,0 1 0,0-1 0,-1 1 0,1-1 0,0 1 0,0-1 0,0 1 0,0-1 0,0 1 0,0-1 0,0 1 0,0-1 0,0 1 0,0-1 0,0 1 0,0-1 0,0 1 0,0-1 0,0 1 0,0-1 0,0 1 0,1-1 0,-1 1 0,0-1 0,0 1 0,1-1-1,-1 0 1,1 1-102,19 16 3459,-14-12-4013,4 2 671,-1-1 1,1-1 0,0 1-1,1-2 1,-1 0 0,1 0-1,0 0 1,0-2 0,0 1-1,8 0-117,1 1 93,-3-1-11,0 0 1,1-1-1,-1-1 1,1-1-1,-1 0 0,8-2-82,5 1 114,15-3 4,-1-1 1,1-3-1,-1-1 0,0-2 1,1-3-119,401-123-182,-412 126 180,0-1-1,-1-2 1,29-17 2,90-60-9,-124 74 100,-15 6 361,-13 10-446,0 1 1,0 0 0,0 0 0,0 0 0,0-1-1,0 1 1,0 0 0,-1 0 0,1-1 0,0 1-1,0 0 1,0 0 0,0 0 0,0-1-1,0 1 1,0 0 0,0 0 0,0 0 0,-1 0-1,1-1 1,0 1 0,0 0 0,0 0 0,0 0-1,-1 0 1,1 0 0,0-1 0,0 1-1,0 0 1,0 0 0,-1 0 0,1 0 0,0 0-1,0 0 1,-1 0 0,1 0 0,0 0 0,0 0-7,-32-2 111,25 2-132,-24 2 323,0 1 0,-30 8-302,-3-1 287,-20-2 119,-55-3-406,39-3 207,23 4-26,0 3 1,1 3-1,0 4 0,-57 20-181,94-24 67,1 2 0,0 2-1,1 2 1,1 1 0,0 1-1,2 3 1,0 0 0,-3 6-67,-19 24-39,-17 22 39,-44 42-47,112-114 51,1 0 0,0 1-1,0 0 1,1 0 0,-1 0-1,1 0 1,0 0 0,0 1-1,0-1 1,0 1-1,1 0 1,0 0 0,0 0-1,0 0 1,1 0 0,0 0-1,0 0 1,0 1 0,0 2-4,1-8-1,0 1 1,0 0-1,0 0 0,1 0 1,-1 0-1,0-1 1,1 1-1,-1 0 0,0 0 1,1 0-1,-1-1 1,1 1-1,-1 0 1,1-1-1,-1 1 0,1 0 1,-1-1-1,1 1 1,0-1-1,0 1 1,-1-1-1,1 1 0,0-1 1,-1 0-1,1 1 1,0-1-1,0 0 1,0 1-1,33 4 55,-32-4-50,19 0 23,-1-1 0,1 0 0,-1-1 0,2-2-27,120-20 37,3-8-37,63-28 0,-117 31 0,3 2 0,0 0 0,26-14 0,372-132 0,-486 171 7,-1-1 0,1 1 0,-1-1 0,0 0 0,1-1 0,-1 1 0,0-1 0,0 0 0,-1-1 0,1 1 0,-1-1 0,1 0 0,1-2-7,-6 5 1,1 0 0,-1 0 0,0 0 0,0 0 0,1 0 0,-1 1 0,0-1 0,0 0 0,0 0 0,0 0 0,0 0 0,0 0 0,-1 0 0,1 0 0,0 0 0,0 0 0,-1 0 0,1 0 0,0 1 0,-1-1 0,1 0 0,-1 0 0,1 0 0,-1 1 0,0-1 0,1 0 0,-1 1 1,0-1-1,1 0 0,-1 1 0,0-1 0,0 1-1,-27-20 63,28 20-63,-30-15 19,0 1 0,0 1 0,-2 2 0,1 1 0,-1 1 0,-1 2-19,-34-5 23,0 3 0,-34 1-23,68 7-11,0 2-1,0 1 1,1 1 0,-1 2-1,1 2 1,0 1 0,0 1-1,-6 4 12,-21 11 20,1 2 0,1 2-1,-37 28-19,64-38 16,1 3 0,1 0 0,1 2 0,-21 22-16,13-6-99,-27 39 99,41-51-18,8-10 14,1 1 0,-4 8 4,12-21-10,1 2 1,0-1 0,1 0 0,0 1 0,0-1 0,0 1-1,0 0 1,1-1 0,0 2 9,1-1 2,-1-1 1,1 0-1,0 0 1,1 1-1,0-1 1,0 0-1,0 0 0,0 0 1,1 0-1,0 0 1,2 3-3,1-2 13,-1-1 0,2 1 1,-1-1-1,1-1 0,0 1 1,0-1-1,0 0 0,1 0 1,0 0-1,0-1 0,0 0 1,3 0-14,21 6 50,1-1 1,0-2 0,0-1-1,1-2 1,0-1 0,25-2-51,-4-1 53,-1-3 0,0-2 1,0-3-1,4-3-53,1-1 36,-1-3-1,-1-2 1,44-21-36,-63 21-26,-1-2 0,-1-1 0,7-7 26,-25 15 14,-1-1 0,-1 0 0,0-1 1,0-1-1,-2 0 0,0-1 0,3-6-14,-11 15 11,-1-1 0,0 0 0,-1 0 0,1 0 0,-2-1 1,1 1-1,-1-1 0,0 1 0,-1-1 0,0 0 0,0 0 0,-1 0 0,-1 0 0,1 1 0,-2-6-11,0-2 9,-2 0 0,1 1-1,-2 0 1,0 0-1,-1 0 1,0 0-1,-2 1 1,-1-3-9,2 6-4,-1 0-1,0 1 1,-1 0 0,0 0 0,0 1 0,-1 0 0,-1 0 0,1 1-1,-1 1 1,-1 0 0,1 0 0,-1 1 0,0 1 0,0 0 0,-1 0-1,0 2 1,-11-3 4,7 2-1,-1 2 0,1 0 0,-1 1 0,0 0-1,1 2 1,-1 0 0,0 1 0,1 1 0,0 0 0,-1 1 0,1 1-1,1 1 1,-4 2 1,0 1 0,1 0 0,0 2 0,1 0 0,0 1 0,1 1 0,1 0 0,0 2 0,0 0 0,-1 3 0,-20 24-24,2 1-1,2 2 1,2 1-1,2 2 1,-2 8 24,26-45-6,0 0-1,0 1 1,1 0 0,1 0 0,0 0 0,0 0 0,1 7 6,1-14-8,1 0-1,0 0 1,1 0 0,-1 0 0,1 1 0,0-1 0,0 0 0,1-1 0,-1 1-1,1 0 1,0 0 0,1-1 0,-1 1 0,1-1 0,0 0 0,0 1 0,0-1-1,0-1 1,2 2 8,2 2-11,0-1-1,1 0 0,-1-1 1,1 1-1,0-2 1,1 1-1,-1-1 0,1 0 1,0-1-1,0 0 0,2 0 12,4 0 3,-1 0-1,0-1 0,0-1 1,1-1-1,-1 0 0,1 0 1,5-2-3,-2-1 9,0 0 1,0-1 0,0-1 0,-1 0-1,1-2 1,-1 0 0,-1-1 0,1 0-1,-2-2 1,1 0 0,-1 0 0,1-3-10,-5 3 27,-1-1 0,0-1 0,-1 0 0,0 0 0,-1-1 0,0 0 0,-1 0 0,0 0 0,-1-1 0,-1 0 1,0-1-1,-1 1 0,-1-1 0,0 0 0,-1 0 0,0-7-27,0 2 33,-2 0 0,0 0-1,-1 1 1,-1-1 0,-1 0 0,-1 1-1,0 0 1,-1-1 0,-2 2 0,0-1 0,0 1-1,-5-5-32,4 9-7,0 1 0,-2 1 0,1 0 0,-1 0 0,-1 1 1,0 0-1,-1 1 0,0 0 0,0 1 0,-1 0 0,-1 1 0,1 1 0,-1 0 0,0 0 0,-1 2 0,1 0 0,-1 0 0,-1 1 7,0 1-13,0 0 0,-1 1 0,1 0 1,-1 1-1,1 1 0,-1 1 0,1 1 0,-1 0 0,1 1 1,0 0-1,0 1 0,0 1 0,0 1 0,1 0 0,0 1 1,-12 8 12,9-3-59,1 1 0,1 1 1,0 0-1,1 1 0,0 0 1,1 1-1,1 1 1,1 0-1,0 1 0,-1 4 59,2-1-45,0 0-1,2 0 0,0 1 1,2 0-1,0 0 0,1 1 1,2 0-1,0 0 0,1 4 46,2-17-6,1 1 0,1-1-1,-1 0 1,2 0-1,-1 0 1,1 0 0,1-1-1,0 1 1,0 0-1,1-1 1,0 0 0,1 0-1,0 0 1,0 0-1,4 3 7,-4-5-6,1-1 0,-1 0 0,1-1 0,0 1 0,1-1 0,-1 0 0,1 0 0,0-1 0,1 0 0,-1 0 0,1-1 0,-1 0 0,1 0 0,3 0 6,1 0 16,0-1 0,1 0 0,-1-1 0,1 0-1,-1-1 1,1-1 0,-1 0 0,10-2-16,-12 1 10,-1 0 1,1-1-1,-1 0 0,0 0 1,0-1-1,0-1 0,-1 1 1,0-2-1,0 1 0,0-1 1,0 0-1,-1 0 0,5-6-10,8-11 22,-1 0 0,-2-1 0,11-18-22,-16 24 8,20-33 58,-1-1 0,10-29-66,-32 63-13,-1-1 0,-1 1 0,-1-1 0,-1-1 1,-1 1-1,0-1 0,-2 0 0,0 0 0,-1-8 13,-1 20-69,-1 1 1,0-1-1,0 1 1,-1 0-1,0-1 0,0 1 1,-1 0-1,0 0 1,0 1-1,-1-1 0,0-1 69,2 5-101,0 1-1,0-1 1,0 0 0,0 1-1,-1-1 1,1 1-1,-1 0 1,1 0-1,-1 0 1,0 0 0,0 0-1,0 1 1,0-1-1,0 1 1,0 0-1,0-1 1,0 2-1,-1-1 1,1 0 0,0 1-1,0-1 1,-1 1-1,1 0 1,-1 0-1,0 0 102,-1 2-248,-1-1 0,1 0-1,0 1 1,0 0 0,0 0-1,1 1 1,-1-1 0,0 1-1,1 0 1,0 0 0,-1 1-1,1-1 1,-3 5 248,-7 6-1612,1 2-1,-10 15 1613,-23 37-4170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7T09:25:37.66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675 496 7296,'-8'1'1925,"8"-1"-1800,-1 1-1,1-1 1,-1 0 0,1 0-1,-1 1 1,1-1-1,-1 0 1,1 0 0,-1 0-1,1 0 1,-1 0-1,1 1 1,-1-1 0,1 0-1,-1 0 1,1 0-1,-1-1 1,1 1 0,-1 0-1,1 0 1,-1 0-1,1 0 1,0 0 0,-1 0-1,1-1 1,-1 1-1,1 0 1,-1 0 0,1-1-1,-1 1 1,1 0-1,0-1 1,-1 1-125,-13-5 1659,-3-3-1495,-1 2 0,0-1 0,0 2 1,0 0-1,-1 2 0,1 0 0,-1 0 1,0 2-1,0 1 0,0 0 0,0 1 1,1 1-1,-1 1 0,0 0 0,-6 4-164,17-4 9,1 0-1,-1 0 1,1 1-1,-1 1 1,1-1-1,0 1 1,1 0-1,-1 1 1,1-1-1,0 1 1,0 1-1,1-1 1,0 1-1,0 0 1,0 0-1,-2 7-8,-6 13 8,1 0 0,2 1 0,0 0 0,2 3-8,7-27-2,-14 50-72,2 1 0,1 7 74,9-38 19,0 0-1,2 1 0,1-1 1,1 0-1,0 1 0,3 4-18,-2-20 28,-1 0-1,2 0 0,-1 0 0,1 0 0,1 0 0,0-1 0,0 1 1,0-1-1,1 0 0,1-1 0,5 8-27,-8-12 6,0 0-1,1 0 1,-1 0-1,1 0 1,0-1-1,-1 1 1,1-1-1,0 0 1,0-1-1,1 1 1,-1 0 0,0-1-1,1 0 1,-1 0-1,0-1 1,1 1-1,-1-1 1,1 0-1,-1 0 1,1 0-1,-1-1 1,1 1 0,-1-1-1,0 0 1,1-1-1,-1 1-5,5-3 16,-1 1 0,1-1 1,-1-1-1,0 0 0,0 0 0,0 0 0,-1-1 1,0-1-1,0 1 0,-1-1 0,1 0 0,-2 0 0,1-1 1,-1 1-1,0-1 0,0-1 0,-1 1-16,13-27 36,-2 0 0,-2-1 1,5-21-37,-9 28-5,11-36 154,-3 0 0,-2-2 1,-4 0-1,2-52-149,-12 96 40,0 1-1,-2-1 1,-1 1 0,-2-9-40,3 25 9,0-1 0,-1 0 0,1 1 0,-2-1 0,1 1 0,-1-1 0,0 1 0,0 0 0,0 0 1,-1 1-1,0-1 0,0 1 0,-1-1 0,1 1 0,-1 1 0,-1-2-9,3 4 6,0 0 0,-1 0 0,1 0 0,0 0 0,-1 1 0,1-1-1,-1 1 1,1 0 0,-1 0 0,0 0 0,0 1 0,1-1 0,-1 1 0,0 0 0,0 0 0,0 0 0,1 1-1,-1-1 1,0 1 0,1 0 0,-1 0 0,0 0 0,1 1 0,-1-1 0,1 1 0,0 0 0,-1 0 0,1 0-1,0 0 1,0 0 0,0 1-6,-5 4 11,1 0 0,0 0 0,1 0 0,0 0 0,0 1 0,1 0 0,0 1 0,0-1 0,0 1 0,2 0 0,-4 8-11,-1 9 14,2 0 0,0 1-1,2-1 1,1 1 0,1 0 0,2 0-1,0 0 1,2 0 0,1-1 0,1 1-1,6 23-13,-6-35 26,1-1-1,0 1 0,1-1 0,0 0 0,1-1 0,1 1 0,0-2 0,0 1 0,1-1 0,1 0 0,0-1 0,1 0 0,0-1 0,1 0 0,0-1 0,0 0 0,1 0 0,0-2 0,1 0 0,-1 0 0,13 3-25,-13-5 15,0-2-1,0 1 0,0-2 0,1 0 0,-1 0 0,1-1 1,-1-1-1,0 0 0,1-1 0,-1-1 0,1 0 0,5-2-14,-8 1 17,-1 0 0,1-1 0,-1-1 0,0 0-1,0 0 1,0-1 0,0 0 0,-1-1 0,0 0-1,-1 0 1,0-1 0,0 0 0,0 0 0,5-10-17,-3 6 18,-2-1-1,1 0 1,-2 0 0,0-1 0,-1 0 0,0 0 0,-1-1 0,0 1 0,-1-1 0,-1 0-1,-1-1 1,0 1 0,-1 0 0,0-1 0,-1 1 0,-1 0 0,-2-9-18,0 2 9,-2-1-1,0 1 1,-2 1 0,0-1 0,-2 1 0,-9-17-9,14 31-19,0 0 0,0 0 0,-1 0 0,0 1 0,0 0 0,-1 0 0,0 0 1,0 1-1,0 0 0,0 0 0,-1 0 0,0 1 0,0 0 0,0 0 0,-1 1 0,1 0 0,-1 0 0,0 1 0,1 0 0,-7-1 19,-6 1-21,-1 1-1,1 0 1,-1 2-1,1 0 0,0 2 1,-1 0-1,1 1 1,0 1-1,-14 6 22,17-5 0,0 0 1,1 2-1,0 0 0,0 1 0,1 1 0,0 0 1,0 1-1,1 0 0,1 2 0,0-1 0,-4 6 0,-2 8 8,1 0-1,0 2 1,2 0-1,2 0 1,-6 15-8,2 4-11,1 0 0,3 2 1,-1 10 10,10-33-10,0 0 0,2 0 0,1-1 1,1 2-1,1-1 0,2 0 0,0 0 1,2-1-1,1 1 0,1-1 10,-3-12 10,1-1 0,0 0-1,1 0 1,0-1 0,1 0-1,0 0 1,1 0 0,0 0 0,0-1-1,2-1 1,-1 1 0,1-1 0,0-1-1,1 1 1,0-2 0,0 1-1,1-1 1,0-1 0,0 0 0,0 0-1,4 0-9,-2-2 40,-1-1 1,1 0-1,0-1 0,0 0 0,0-1 0,0 0 0,0-1 0,0-1 0,0 0 0,0 0 0,0-1 0,0-1 1,-1-1-1,1 1 0,-1-2 0,0 0 0,0 0 0,0-1 0,-1-1 0,0 0 0,0 0 0,-1-1 0,1 0 1,-2-1-1,0 0 0,0-1 0,0 0 0,-1 0 0,1-4-40,5-9 2,-2 0 0,-1-1 0,-1 0 0,-1-1 0,1-3-2,29-132 38,-36 145-33,12-62-27,-3-1-1,1-80 23,-12 99 2,-2 1 0,-3-1 0,-2 0 0,-7-19-2,8 54 53,-1 0 1,-6-16-54,9 32 33,0 1 1,0 0 0,0 0-1,-1 0 1,-1 1-1,1-1 1,-1 1-1,0 0 1,0 0 0,-1 0-34,3 4 12,0-1 0,0 1 0,0 1 0,0-1 0,-1 0 0,1 1 0,0-1 0,-1 1 0,1 0 0,-1 0 1,1 1-1,-1-1 0,1 1 0,-1-1 0,1 1 0,-1 0 0,0 1 0,1-1 0,-1 0 0,1 1 0,-1 0 0,1 0 0,-1 0-12,-10 4-9,1 1-1,0 0 0,0 0 1,0 1-1,1 1 10,-1 0 3,1 1 1,1 0-1,-1 0 1,2 1-1,-1 0 1,1 1-1,1 1 1,0-1-1,1 1 1,-6 10-4,5-5-9,1 1 0,1-1 0,0 1 0,1 0 0,1 1 0,1-1 0,0 1 0,2 2 9,-2 14-10,2 0 0,2 0 0,1 0 0,1 0 0,3 0 0,0-1 0,2 1 0,11 27 10,-11-40-4,1-1 1,0 0-1,2 0 1,1-1-1,0-1 1,2 1 0,0-2-1,1 0 1,1-1-1,0 0 1,1-1 0,1 0-1,1-2 1,4 2 3,-11-9 2,1-1 0,1 0 0,-1-1 0,1-1 0,-1 0 0,1 0 0,1-2 0,-1 1 0,0-2 0,1 0 0,-1 0 0,0-1 0,1-1 0,-1 0 0,0-1 0,1-1 1,-1 0-1,0 0 0,-1-1 0,1-1 0,-1 0 0,0-1 0,0 0 0,0-1 0,-1 0 0,1-2-2,-1-1 7,0 0 1,-1 0-1,-1-1 1,0-1-1,0 1 1,-1-2-1,0 1 1,-1-1-1,-1 0 0,0 0 1,-1-1-1,0 0 1,-1 0-1,-1 0 1,0 0-1,-1-1 1,0 1-1,-1-2-7,-1-2-20,-1 0 0,0 1-1,-1-1 1,-1 0 0,-1 1 0,0 0-1,-1 0 1,-1 0 0,-1 0 0,0 1-1,-1 0 1,-1 1 0,0 0 0,-8-9 20,2 4-10,-2 0 1,0 0-1,-1 2 1,-13-10 9,20 19-10,0 1 1,0 0 0,-1 1-1,0 1 1,0 0-1,-1 0 1,0 1-1,0 1 1,-8-2 9,-13 0 5,-1 1 0,1 2-1,-1 2 1,1 1 0,-1 1 0,1 2 0,-1 2-1,1 1 1,1 2 0,-16 5-5,29-6 2,1 0-1,0 1 1,0 1 0,1 1-1,0 0 1,1 2 0,0 0-1,1 1 1,0 0 0,1 1-1,-1 3-1,-3 6-16,0 0 0,2 1-1,1 1 1,1 1 0,1 0-1,1 1 1,-4 12 16,3-2-21,1 0-1,2 1 1,1 1 0,2 0 0,2 0-1,0 21 22,5-39-10,0 0-1,2 1 0,1-1 1,0 0-1,2 0 0,0 0 0,1-1 1,2 1-1,0-1 0,1 0 1,0-1-1,12 17 11,-11-22 7,1 0 0,1 0 0,0-1 0,1-1 0,0 0 0,1-1 0,0 0 0,1 0 0,0-2 0,0 0 0,1 0 0,1-2 0,-1 0 0,1 0 0,0-2 0,1 0 0,-1-1 0,1 0 0,0-1 0,0-1 0,0-1 0,0-1 0,0 0 0,1-1 0,-1-1 0,0 0 0,-1-1 0,1-1 0,0-1 0,-1 0 0,0-1 0,13-7-7,-6 0 22,0-1-1,-1-1 1,0-1 0,-2 0 0,0-2-1,0 0 1,-2-1 0,-1-2-1,0 1 1,-1-2 0,-1 0 0,-2-1-1,0 0 1,6-17-22,-1-5 26,-3 0 0,-1-1 0,-3-1 0,-1 1 0,-3-2 0,-1-8-26,-2-6 24,-3 1-1,-2-1 1,-4 1 0,-8-44-24,-20-69 68,24 139-59,-1 0 0,-1 1 1,-15-28-10,21 51 6,-1 1 1,0-1 0,-1 1-1,0 0 1,0 1-1,-1 0 1,0 0 0,-9-7-7,11 11 0,0 0 1,-1 1-1,1 0 0,-1 1 1,0-1-1,0 1 1,0 0-1,0 1 0,-1 0 1,1 0-1,0 1 1,-1-1-1,0 2 0,-3-1 0,-5 1-4,1 2 1,-1-1-1,1 2 0,-1 0 0,1 1 0,0 0 0,-11 6 4,-20 9 43,-35 21-43,56-27-19,1 1-1,0 1 0,1 1 0,1 1 0,1 1 1,0 1-1,-14 18 20,26-26-10,1-1 1,0 1 0,1 0-1,0 1 1,1 0-1,0 0 1,1 0-1,1 1 1,0 0 0,0-1-1,1 1 1,1 1-1,0-1 1,1 0 0,0 1-1,1-1 1,1 7 9,2 3-9,2 0 0,0 0 0,1-1 1,1 1-1,1-1 0,1-1 0,1 0 1,1 0-1,1-1 0,0 0 1,2-1-1,0-1 0,1 0 0,1-1 1,1 1 8,7 4-36,0-1 1,1-1-1,1-1 1,1-2-1,0 0 1,2-2 0,-1-1-1,2-1 1,0-2-1,28 7 36,-37-13 17,-1-1 0,0 0-1,1-2 1,0-1-1,-1 0 1,1-2-1,0 0 1,-1-1 0,15-4-17,-23 3 15,0 0 1,-1 0 0,0-1-1,0-1 1,0 0 0,0 0-1,-1-1 1,1-1 0,-2 1 0,1-2-1,-1 1 1,0-1 0,0-1-1,-1 0 1,0 0 0,-1 0-1,2-4-15,0-1 29,-1-1-1,0-1 0,-1 1 1,-1-1-1,-1-1 0,0 1 0,-1-1 1,0 1-1,-1-1 0,0-16-28,-3 13 14,-1 0 0,0-1-1,-1 1 1,-2 0-1,0 0 1,-1 1-1,0-1 1,-2 1 0,-2-4-14,-29-62-75,-3 1 0,-21-26 75,51 92-22,-1 0-1,-1 0 1,0 2-1,-15-15 23,22 25-12,-1 0-1,0 1 0,1 0 0,-2 0 1,1 1-1,0-1 0,-1 2 0,0-1 0,0 1 1,0 0-1,0 1 0,0 0 0,-6-1 13,-1 2-23,1 0 0,-1 2 1,1-1-1,-1 2 0,0 0 0,1 0 0,0 2 0,0 0 0,-4 1 23,-19 9-81,0 2 0,-27 15 81,38-17-20,2 1-1,-1 0 0,2 2 1,0 1-1,1 1 0,-4 6 21,12-11-9,1 1 0,1 1-1,0 0 1,1 0 0,1 1-1,1 1 1,0 0 0,1 0-1,-3 11 10,-2 15-16,1 1 0,3 0 0,1 1 0,1 17 16,5-35-8,1 0 0,1-1 0,2 1 0,0 0 0,2-1 0,2 1 0,0-1 0,2 2 8,-1-10 13,2-1-1,-1 0 0,2 0 1,1 0-1,0-1 0,1-1 1,1 0-1,0-1 1,1 0-1,1-1 0,0-1 1,1 0-1,0-1 0,1 0 1,17 7-13,-19-11 14,0-1 0,0-1 1,1 0-1,0-1 1,0-1-1,0-1 1,0 0-1,1-1 0,3 0-14,-7-2 6,0 0 0,1-1 0,-1-1-1,0 0 1,0 0 0,0-2 0,-1 1 0,1-2-1,-1 1 1,0-2 0,11-6-6,-14 7 1,0-1 0,0-1 0,-1 0 0,0 0 0,-1 0 1,1-1-1,-1 0 0,-1-1 0,0 1 0,0-1 0,3-7-1,6-14 17,-2-1-1,-1 0 1,-1-2-17,-10 29 2,18-55 15,-2-2 1,-3 0-1,-2-12-17,-6 32 4,-2-1-1,-3 0 0,0 0 1,-3 0-1,-3-14-3,2 34 4,-4-26 118,-12-48-122,16 83 18,0 1 0,-2 0 0,1 0 0,-2 0 0,1 0 0,-2 1 0,1 0 0,-2 0 0,-7-9-18,10 15 25,0 0-1,0 1 1,-1 0-1,1 0 0,-1 0 1,0 1-1,0 0 1,0 0-1,-1 0 1,1 1-1,-1 0 0,1 0 1,-1 1-1,0 0 1,1 0-1,-1 0 1,0 1-1,0 0 0,0 0 1,1 1-1,-6 1-24,-10 2 35,1 1-1,-1 0 1,1 2-1,1 1 1,-1 1-1,1 0-34,3 0-15,0 0-1,1 1 1,0 0-1,1 1 1,0 1 0,-12 13 15,18-16-4,1 0 1,0 0 0,1 1 0,0 0-1,0 0 1,1 1 0,0 0 0,1 0 0,1 0-1,0 0 1,-2 8 3,1 7-9,2-1-1,0 1 0,2 0 1,1 0-1,1-1 0,1 1 1,1 0-1,1-1 1,1 1-1,2-1 0,6 17 10,6 7-32,1 0 0,3-2 0,2-1 0,2 0 0,13 14 32,-39-58-3,89 128-1234,52 52 1237,-108-143-675,1-1 0,3-2 0,0-2-1,2-1 1,2-3 0,22 13 675,93 39-4794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7T09:25:41.38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870 266 8320,'-18'-53'5354,"16"50"-5221,1-1 0,0 0-1,-1 1 1,0-1 0,0 1 0,0 0-1,0 0 1,0 0 0,-1 0-1,1 0 1,-1 0 0,-1-1-133,-3-2 232,-1 0 1,1 0-1,-1 1 1,-5-3-233,-3 0 43,0 1 0,0 0 1,-1 2-1,0 0 0,0 0 1,0 2-1,-1 0 0,1 1 1,-1 1-1,0 0 0,1 2 1,-1 0-1,1 0 0,-1 2 0,1 0 1,0 2-1,0-1 0,0 2 1,0 0-1,1 1 0,0 1 1,1 0-1,0 2 0,0-1 0,-9 9-43,3 2 36,1 0 0,1 1 0,1 1-1,1 1 1,1 0 0,1 1-1,2 1 1,0 0 0,1 1-1,1 0 1,2 1 0,1 0-1,-1 7-35,3-2 147,2 0 0,1 0-1,2 0 1,0 0 0,3 0-1,0 1 1,2-2 0,2 1-1,1 0 1,1-1 0,1-1-1,5 7-146,-7-19 89,0-1-1,2 0 0,0 0 1,1-1-1,1 0 0,0-1 0,1 0 1,1-1-1,0 0 0,1-1 0,0-1 1,6 4-89,-13-11 21,0 0 0,0-1 0,0 0 0,1 0 0,0-1 0,-1 1 0,2-2 0,-1 1 0,0-1 0,0-1 0,1 1 0,-1-1 0,1-1 0,-1 1 0,1-2 0,-1 1 0,0-1 0,1 0 0,-1-1 0,0 0 0,1 0 0,-1-1 0,0 0 0,-1 0 0,1-1 0,0 0 0,-1 0 0,1-2-21,13-9 44,-1-1-1,-1-1 1,0 0-1,-1-2 1,9-12-44,-2-2 5,-1-1 1,-1-1 0,-1-3-6,-12 18 14,0 0 0,-2-1-1,-1 0 1,-1 0 0,0-1-1,-2 0 1,0 0 0,-1 0 0,-1-17-14,-2-18 1,-3 1 1,-2-1-1,-4-10-1,5 35 20,-2 1 0,-2-1-1,-1 2 1,-1-1 0,-1 1-1,-3-3-19,7 20 23,1 1-1,-2 1 1,0-1-1,0 1 1,-1 0-1,0 1 1,-2-1-23,4 5 25,0 0 0,0 1-1,0 0 1,-1 0 0,1 0 0,-1 1 0,0 1 0,0-1 0,-1 1-1,1 1 1,-6-2-25,7 3 5,0 1 0,0-1 0,-1 1 0,1 0 0,0 1 0,0-1 0,0 2 0,-1-1 0,1 1 0,0 0 0,1 0 0,-1 1 0,0 0 0,1 0 0,-1 1 0,1-1 0,0 2 0,0-1 0,1 0 0,-1 1 0,-3 5-5,-9 9 1,0 1 1,2 0-1,1 2 1,0-1-1,-4 12-1,-1 1-29,2 1-1,1 0 0,2 1 0,2 0 1,1 1-1,1 1 0,-1 22 30,1 13-9,3 0 0,2 59 9,7-86 55,1 0 0,3-1 0,1 1 0,3-1-1,3 9-54,-5-34 28,0 0 1,1 0-1,1-1 0,0 0 0,2 0 0,0-1 0,1 0 0,7 6-28,-12-16 28,0 1-1,1-1 0,0-1 0,0 1 1,0-1-1,1-1 0,0 0 1,1 0-1,0 0 0,-1-1 0,2-1 1,-1 0-1,0 0 0,1-1 0,0 0 1,9 0-28,-14-2 21,0-1 0,0 0-1,0-1 1,0 0 0,0 0 0,0 0 0,0 0 0,0-1 0,0 0 0,0 0 0,-1-1 0,1 0 0,-1 0 0,0 0 0,0 0 0,0-1-1,0 0 1,-1 0 0,1 0 0,-1-1 0,0 1 0,1-2-21,9-13 36,-1-1 0,-1 0 0,-1 0 0,0-1 0,-1-4-36,12-25 64,-2 0 1,11-47-65,-24 70 30,-1 0 0,-2 0 0,-1 0 0,-1-1 0,-1 0 0,-2-17-30,-3 1-9,-2 0 0,-1 1 0,-3 0 0,-6-15 9,9 37-9,0 1 1,-1 0 0,-1 1-1,-1-1 1,-1 2-1,-1 0 1,0 0-1,-1 1 1,-15-14 8,21 23-8,-1 1 0,0 0 1,-1 1-1,1 0 0,-1 0 0,0 1 0,0 0 0,-1 0 1,0 1-1,1 1 0,-1 0 0,-1 0 0,1 0 1,0 2-1,-1-1 0,1 1 0,-1 1 0,1 0 1,-1 0-1,1 1 0,0 0 0,-1 1 0,1 0 1,0 1-1,0 0 0,0 1 0,0 0 0,-2 2 8,-6 3-20,1 0 0,0 2 0,1 0 0,0 1 0,0 1 1,2 0-1,0 1 0,-9 10 20,14-13-4,0 1 1,1-1 0,0 2 0,1-1 0,1 1 0,0 0 0,0 0 0,1 1-1,1 0 1,0 0 0,1 0 0,0 7 3,1 4-5,2 1 0,1-1 0,1 1 1,1-1-1,1 0 0,2 0 0,0-1 0,2 1 0,0-1 0,2-1 1,0 1-1,2-2 0,0 0 0,2 0 0,0-1 0,2-1 1,0 0-1,1-1 0,1-1 0,1-1 0,0 0 0,8 4 5,-14-13 4,0 0 1,1-1-1,0 0 0,0-1 0,0 0 0,0-1 0,1-1 1,4 0-5,-10-2 30,-1-1 0,1 0 1,0 0-1,0-1 0,0 0 1,0-1-1,0 0 1,0-1-1,0 1 0,0-2 1,-1 1-1,1-1 1,-1 0-1,7-4-30,-1-2 43,0 0 0,-1-1 0,0 0 0,-1-1 0,11-12-43,6-9 68,17-25-68,-32 39 16,-1-1 0,-1-1 1,-1 0-1,0-1 1,-2 0-1,0 0 0,-1-1 1,-2 0-1,0-1 1,-1 1-1,-1-1 1,-2 0-1,0-1-16,0-44 12,-3 0 0,-3 1 0,-2-1 0,-13-44-12,17 102 10,0 0 1,-1 1-1,0-1 0,-1 1 1,0 0-1,-1 0 1,1 0-1,-2 0 0,1 1 1,-3-2-11,6 8 0,0 0 0,0 0 0,0 0 0,-1 0 0,1 0 0,0 0 0,-1 1 0,1 0 0,-1-1 0,0 1 0,1 0 0,-1 0 0,0 0 0,0 0 0,-2 0 0,2 1-9,-1 0 1,1 1 0,0-1 0,0 1-1,-1-1 1,1 1 0,0 0-1,0 0 1,0 0 0,0 0-1,0 1 1,0 0 0,1-1 0,-1 1-1,0 0 1,1 0 0,-1 0 8,-7 7-16,0 1 1,1-1-1,0 1 1,1 1-1,0 0 1,-1 3 15,-12 21-105,-7 18 105,18-31 1,1 0 1,1 1-1,1 0 0,1 0 0,1 0 0,1 1 1,1 0-1,1 0 0,1-1 0,2 13-1,1-8 28,1 0 0,1 0 0,1 0 0,2-1-1,1 1 1,1-2 0,1 1 0,9 15-28,-14-32 0,0 0 0,0-1-1,2 0 1,-1 0 0,1 0 0,0-1 0,0 0 0,1-1-1,1 1 1,-1-1 0,1-1 0,7 4 0,-8-5 6,1-1 0,0-1 0,-1 0-1,2 0 1,-1 0 0,0-1 0,0-1 0,1 0 0,-1 0 0,1 0-1,-1-1 1,1-1 0,-1 0 0,7-1-6,4-2 13,-1-1 0,0-1 0,-1 0 0,0-2 0,0 0 0,0-1 1,-1 0-1,0-2 0,-1 0 0,0-1 0,3-4-13,-14 13 8,-1-1 0,-1 0 0,1-1 0,-1 1-1,1 0 1,-1-1 0,-1 0 0,1 0 0,-1 0 0,1 0 0,-1 0 0,-1 0 0,1 0-8,-1 1 5,-1 1 1,1-1-1,-1 1 1,0-1-1,0 0 1,0 1-1,0-1 1,-1 1-1,1-1 1,-1 1 0,0-1-1,0 1 1,0 0-1,-1 0 1,1-1-1,-1 1 1,1 0-1,-1 0 1,0 0-1,-1-1-5,-11-10 12,0 1-1,0 1 0,-1 0 1,-1 0-1,-16-8-11,20 12-3,3 3-15,1 0 1,-1 0 0,0 1-1,0 0 1,0 1-1,-1 0 1,1 0 0,-2 1 17,5 1-21,-1 0 1,1 0-1,-1 1 1,1 0-1,-1 1 1,1-1-1,0 1 1,-1 0-1,1 1 1,0 0-1,-1 0 1,1 0-1,0 1 21,-5 2-26,0 1 0,0 0-1,0 1 1,1 1 0,0-1-1,1 2 1,-1-1-1,2 1 1,-1 1 0,1-1-1,1 1 1,-1 1 0,2-1-1,0 1 1,0 1 0,1-1-1,-2 5 27,-3 15-2,1 0 0,2 1-1,1 1 1,1-1 0,0 29 2,4-38-10,1-1 1,1 1 0,1 0 0,1 0 0,2-1-1,0 1 1,1-1 0,8 19 9,-11-35 0,-1 0-1,1 0 1,0-1 0,1 1 0,-1-1-1,1 0 1,0 0 0,1 0 0,2 2 0,-6-6 5,0 0 1,1 0-1,-1 0 1,1 0-1,-1-1 1,1 1-1,-1 0 1,1-1-1,-1 1 1,1-1 0,0 1-1,-1-1 1,1 0-1,0 1 1,-1-1-1,1 0 1,0 0-1,-1 0 1,1-1-1,0 1 1,-1 0-1,1-1 1,0 1 0,-1-1-1,1 1 1,-1-1-1,1 0 1,-1 1-1,1-1 1,-1 0-1,0 0 1,1 0-1,-1 0 1,0-1 0,0 1-1,1 0 1,-1-1-6,7-7 13,0 0 0,0-1 0,-1 0 0,-1 0 0,1-1 0,1-6-13,28-70 18,-28 66-2,6-18 13,-2 0 1,-1-1 0,2-19-30,-10 40 5,-1 0 1,-1-1-1,0 1 1,-1 0-1,-1 0 1,-1-1-1,-1 1 1,-3-9-6,2 10 37,-1 0 1,0 0-1,-2 1 0,0-1 1,-1 1-1,-3-3-37,9 16 22,-1 0 0,0 0 1,0 0-1,0 1 0,0-1 0,0 1 0,-1 0 0,0 0 0,1 0 0,-1 1 0,0-1 1,0 1-1,-1 0 0,1 0 0,0 0 0,-1 1 0,1-1 0,-1 1 0,1 0 0,-1 0 1,0 1-1,1 0 0,-1-1 0,0 2 0,1-1 0,-1 0 0,-1 1-22,-6 1 10,1 1 0,0 0-1,0 0 1,0 1 0,1 1 0,-1 0-1,1 0 1,0 1 0,0 0 0,-5 5-10,11-8-5,0 0 0,0 1 1,0-1-1,0 1 0,0 0 0,1 0 1,0 1-1,0-1 0,0 1 1,0-1-1,1 1 0,-1 0 1,1 0-1,1 0 0,-1 0 0,1 0 1,0 1-1,0-1 0,0 0 1,1 1-1,0-1 0,0 0 1,0 4 4,2 3-36,1 1 0,1-1 0,0-1 0,0 1 0,1 0 0,0-1 0,1 0 0,7 9 36,-10-15-15,1 1 0,0-1-1,1 1 1,-1-1-1,1 0 1,0-1 0,0 1-1,0-1 1,1 0 0,0 0-1,0-1 1,0 0-1,0 0 1,0 0 0,0-1-1,6 2 16,-7-4 0,0 0 0,0 0-1,0 0 1,0 0 0,0-1-1,0 0 1,0 0 0,0 0-1,0-1 1,-1 1 0,1-1-1,-1 0 1,1-1 0,-1 1-1,0-1 1,0 0 0,0 0-1,0 0 1,0 0 0,-1-1-1,3-2 1,2-3-1,-1 0-1,0 0 0,0-1 0,-1 0 0,0 0 1,0 0-1,-1-1 0,2-7 2,-3 5 18,-1-2 0,-1 1 1,0 0-1,0-1 0,-2 1 0,0-1 0,0 1 0,-2 0 1,0-7-19,-6-23 62,-2 1 0,-6-17-62,4 24 5,-1-1 1,-2 1-1,-1 1 0,-2 1 1,-8-11-6,19 35 16,0 0 1,0 1 0,-1 0-1,0 0 1,0 1 0,-1 0 0,0 0-1,-1 1 1,0 0 0,0 0-17,3 3-3,-1 1 0,1-1 0,-1 1 1,1 1-1,-1-1 0,0 1 0,0 1 0,0-1 1,0 1-1,0 1 0,0 0 0,0 0 0,0 0 1,-8 2 2,1 1-12,1 1 1,0 0-1,1 1 1,-1 1-1,1 0 0,0 0 1,0 2-1,1-1 1,0 2-1,0 0 1,-9 9 11,-9 11-24,3 0 1,0 2-1,-14 23 24,28-36-6,0 1 0,1 1 0,1 0 0,1 0 0,0 1 0,2 0 0,0 1 0,2 0 0,-2 10 6,6-18-5,0-1 0,1 1 0,0-1 0,1 1 0,1-1 0,0 1 0,1-1 0,0 0 0,1 1 0,0-1 1,1 0-1,1-1 0,0 1 0,1-1 0,0 0 0,4 6 5,1-2-11,1-1 1,0 0-1,1-1 1,1 0-1,0-1 1,1 0-1,0-2 1,1 1-1,0-2 1,9 5 10,-11-8 0,1 0 0,-1-1 1,1 0-1,1-1 0,-1-1 1,0 0-1,1-1 0,0-1 1,0 0-1,0-1 0,0-1 1,14-2-1,-16 0 2,-1-1 1,0-1 0,0 0-1,0-1 1,-1-1 0,0 1-1,0-2 1,0 0 0,-1 0-1,9-8-2,4-5 88,-1 0 0,-1-2 0,-1 0 0,4-7-88,-15 16 8,-1 0-1,0-1 1,-1 0-1,-1 0 1,0-1-1,-1 0 1,-1 0-1,0-1 1,-1 1-1,0-1 1,-2 0-1,0 0 1,0-1-1,-2-13-7,-2-21-19,-2 0 0,-3 0 0,-13-50 19,15 75 21,-2-1 1,-1 1-1,-2 0 0,0 1 0,-1 0 1,-12-18-22,16 32-2,0 0 0,0 1 0,-2-1 1,1 1-1,-1 1 0,0 0 0,-1 0 1,0 1-1,-1 0 0,0 1 1,0 0-1,0 0 0,-1 2 0,0-1 1,-1 1 1,0 1-2,1 0 0,-1 2 0,0-1 0,0 1 0,-1 1 0,1 1 0,0-1 0,0 2 0,0 0 0,0 1 0,0 0 1,0 1-1,0 0 0,0 1 0,1 0 0,-11 6 2,3 1-1,0 0 0,1 1 1,0 1-1,1 1 0,1 1 0,0 0 1,1 1-1,0 1 0,-4 8 1,-10 12-20,3 1 0,1 2 0,2 0 0,-1 7 20,12-20-16,1 1 0,1 0 0,2 1 0,1 0 0,1 0 0,1 1 0,2 2 16,0 5-13,3 0 0,0 0 0,2 0-1,2 0 1,2 0 0,2 3 13,-3-20-10,1 1 1,2-1-1,0 1 0,0-2 0,2 1 0,1-1 1,0-1-1,2 0 0,0 0 0,0-1 1,8 6 9,-4-6 0,1-1 0,0-1 1,1-1-1,1-1 0,0 0 0,1-1 1,0-1-1,1-1 0,0-1 1,1-1-1,0-1 0,0 0 1,0-2-1,1-1 0,0 0 1,0-2-1,13 0 0,-25-3 4,0 0-1,0-1 1,0 0 0,-1-1-1,1 0 1,-1-1 0,0 0 0,0 0-1,0-1 1,0-1 0,-1 1-1,0-1 1,0-1 0,-1 0-1,0 0 1,0-1 0,0 0 0,4-6-4,11-16 12,-2-1 1,-1-1 0,-2-1-1,12-26-12,-14 26 0,-1 1 0,-2-2 0,-1 0 0,-1 0 0,-3-1 0,0 0 0,-2-2 0,-2-31 15,-2 0 0,-3-1 1,-3 1-1,-3 0 0,-4 0 0,-2 0-15,9 47 3,-1 1 0,0 0 0,-2 0 0,0 0 0,-2 1 0,0 0 0,-11-17-3,16 30-5,-1-1 0,0 1 0,0 0 1,0 0-1,-1 0 0,0 1 0,0 0 0,0 0 0,-1 1 1,1-1-1,-1 2 0,0-1 0,-1 1 0,1 0 0,0 0 1,-1 0-1,0 1 0,1 1 0,-1-1 0,0 1 0,0 1 1,-3-1 4,-3 2-1,1 1 1,0 0 0,0 1-1,0 0 1,0 1 0,0 0-1,1 1 1,-1 1 0,1 0-1,1 0 1,-1 1 0,1 1-1,0 0 1,-8 9 0,-20 18-4,2 2 0,2 2 0,-5 9 4,26-31-5,-21 26-29,2 1 0,1 2 0,-14 32 34,28-44-5,1 2 0,2 0-1,2 1 1,1 0 0,-3 21 5,4-4-48,2-1 0,3 1 0,1 32 48,5-60-11,1 0-1,1 0 1,1 0 0,1 0-1,1-1 1,2 1 0,0-1 0,7 13 11,-6-23-7,0-1 0,0 1 0,2-1 0,0-1 0,0 0 0,1 0 0,1-1 0,0-1 0,0 0 0,1 0 0,1-2 0,0 1 0,0-2 0,12 6 7,-8-5 0,1-1-1,0-1 1,0 0 0,0-2-1,1 0 1,0-1 0,0-1-1,0-1 1,0-1 0,0 0-1,19-3 1,-30 1 6,1 0-1,-1-1 0,0 0 0,0-1 1,0 0-1,0 0 0,-1-1 1,1 0-1,-1-1 0,0 1 0,0-2 1,-1 1-1,1-1 0,-1 0 1,3-4-6,1-3 3,0 0 1,-1-1 0,-1-1 0,0 0 0,-1 0 0,0-1 0,3-12-4,9-22 66,-3 0 1,-2-1-1,4-32-66,-12 45 12,-2 0-1,-2-1 0,-2 1 1,-1-1-1,-3-17-11,-4-10 0,-3 1 0,-3 1 0,-2 0 0,-3 0 0,-3 2 0,-14-26 0,26 68 10,-1 1 1,-1 0-1,0 1 1,-2 0 0,0 1-1,-1 1 1,0 0-1,-14-12-10,20 21 1,0 0 0,-1 1 0,0 0 0,0 0 0,0 1 0,-1 0 0,0 1 0,0 0 0,0 0 0,0 1 0,0 0 0,-1 1-1,0 1 1,1-1 0,-1 1 0,0 1 0,1 0 0,-4 1-1,5 1-13,0 0 0,0 1 0,0 0 0,0 0 0,1 1 0,0 0 0,-1 0 0,1 1 0,1 0 0,-1 0 0,1 1 0,0 0 0,0 1 0,1-1 0,0 1 0,-6 8 13,-2 4-27,1 1-1,0 0 0,2 1 0,0 1 1,-7 21 27,11-23-24,0 0 1,2 0 0,0 1 0,1-1-1,1 1 1,1 0 0,1 0 0,2 13 23,0-20-15,0 0 1,1 0-1,1 0 1,1 0 0,0 0-1,0-1 1,1 0-1,1 0 1,0 0-1,1-1 1,1 0 0,0 0-1,3 3 15,2 1-9,1-1 1,0-1-1,1-1 0,1 0 0,0-1 0,1 0 0,0-1 0,1-1 0,0-1 0,1-1 1,0 0-1,0-1 0,0-1 0,4-1 9,-7-1 9,0-1-1,0-1 1,1 0-1,-1-1 1,1-1-1,-1-1 1,1 0-1,-1-1 1,0-1 0,0-1-1,0 0 1,0-1-1,0 0 1,-1-1-1,0-1 1,-1-1 0,11-6-9,-10 4-1,-2 1 0,1-2 0,-1 0 1,-1 0-1,0-1 0,-1-1 1,0 0-1,-1 0 0,0-1 0,-1-1 1,-1 1-1,0-2 0,-1 1 1,0-1-1,3-15 1,-4 0 14,-2 0 1,-1-1-1,-1 0 0,-2 1 1,-1-1-1,-1 0 0,-2 1 1,-1-1-1,-2 1 1,0 0-1,-3 1 0,0 0 1,-5-6-15,10 25-5,-1 0 0,0 0 1,-1 0-1,0 1 0,0 0 1,-1 1-1,0-1 0,-1 1 1,0 1-1,-7-6 5,11 11-2,0 0-1,0 0 1,0 0 0,0 0 0,0 1-1,0 0 1,-1 0 0,1 0-1,-1 1 1,1 0 0,-1 0 0,1 0-1,-1 1 1,0 0 0,0 0-1,1 0 1,-1 1 0,0-1 0,1 2-1,-1-1 1,1 0 0,-1 1 0,1 0-1,0 0 3,-8 5 1,2 1 0,-1 0 0,1 0 0,0 1 0,1 1 0,0 0 0,0 0 0,1 0 0,1 2 0,0-1 0,-3 6-1,-10 15-37,2 1 1,1 1-1,2 1 1,1 0-1,2 1 1,1 0-1,2 1 0,1 5 37,3-14 10,2 0 0,1 0-1,2 0 1,0 0 0,2 0-1,1 0 1,2-1-1,0 1 1,2 0 0,1-1-1,5 11-9,-9-28-6,1-1 0,1 1 0,0-1 0,0 0-1,1 0 1,0-1 0,0 0 0,1 0 0,0 0-1,0-1 1,6 4 6,-10-8 3,0-1 1,1 0-1,-1 0 0,1 0 0,0 0 0,-1-1 0,1 1 1,0-1-1,0 0 0,0 0 0,0 0 0,0-1 0,0 1 0,0-1 1,0 0-1,0 0 0,0 0 0,0-1 0,0 1 0,0-1 1,0 0-1,0 0 0,0-1 0,-1 1 0,1-1 0,0 0 0,-1 0 1,1 0-1,-1 0 0,3-3-3,5-4 11,-1-1-1,0 0 1,0 0-1,-1-1 1,-1 0 0,1-1-1,-2 0 1,0 0 0,0-1-1,2-7-10,1-5-16,-1 0 0,-1-1 0,-1 0 1,-1 0-1,-1-3 16,1-17 1,-2 0 0,-1 0 1,-3-1-1,-5-40-1,3 78 27,1 1 0,-1 0 0,-1-1 0,0 1 0,-1-4-27,3 11 9,0-1 1,1 1-1,-1 0 0,0-1 0,0 1 0,0 0 0,0 0 0,0 0 0,0 0 0,0 0 0,0 0 0,0 0 0,0 0 0,-1 0-9,1 0 5,0 1 0,1 0-1,-1 0 1,0 0-1,0 0 1,1 0 0,-1 0-1,0 0 1,1 0-1,-1 1 1,0-1-1,1 0 1,-1 0 0,0 0-1,1 1 1,-1-1-1,0 0 1,1 1 0,-1-1-1,1 1 1,-1-1-1,0 0 1,1 1-1,-1-1 1,1 1 0,0 0-1,-1-1 1,1 1-1,-1-1 1,1 2-5,-11 14-7,2 1 1,0 0-1,1 1 1,1 0-1,0 0 1,2 1-1,0 0 1,1 0-1,-1 16 7,4-32-139,0 1 0,1-1 0,0 0 0,0 1 0,0-1 0,0 1 0,1-1-1,-1 1 1,1-1 0,0 0 0,0 1 0,1 2 139,-1-4-1531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23:01.39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308 72 8192,'0'1'285,"0"0"0,0 0 0,0-1-1,-1 1 1,1 0 0,0 0 0,1 0 0,-1 0 0,0-1 0,0 1 0,0 0 0,0 0 0,1 0 0,-1 0 0,0-1 0,1 1-1,-1 0 1,0 0 0,1-1 0,-1 1-285,15 33 1431,-4-7-848,-9-22-494,1 1 0,-1-1 0,1 0 0,0 0 0,0 0 1,0 0-1,0 0 0,1-1 0,0 0 0,0 1 0,0-2 1,4 4-90,0-2 152,-1 0 0,2 0 0,-1-1 0,0 0 0,1 0 0,0-1 0,5 2-152,11 1 331,0-2-1,0 0 0,0-2 1,0 0-1,9-2-330,26-2 376,-33 0-299,-1 2 1,1 0-1,0 2 0,0 1 1,0 1-78,9 3 57,1-3 1,0-1-1,0-2 1,21-2-58,-9 1 394,121-6 102,530 6 309,-529-8-784,-131 8 10,0-2 0,0-1-1,-1-3 1,4-1-31,75-13 16,38-3-8,-130 20 32,538-62 328,-388 52-411,-127 10 44,1 2-1,11 3 0,0-1 31,10-2-31,431-5 171,-297 7-27,124-6 432,-188-3-640,102 6 88,0-10 0,17-12-24,-227 19 21,43-5-8,1 2 1,14 4-14,-75 4 6,87 1 57,27 6-63,-109-5 1,376 30 68,-137-14-224,-193-12 151,-28-2 99,20-1-95,326 2-288,-231 9 565,-106-12-268,0 3 1,17 4-10,-38-5 18,-23-4-10,16 5-14,3 3 234,-58-15-125,0 1 1,-10 1-104,-105-11-15,99 12 77,-346-43 73,166 15-131,-58 6-4,-238 2-14,449 21 13,-152 6 27,65 1-4,-296 12-123,-186 39 101,238-4-75,327-42 75,-23 3 0,-1-4 0,-21-6 0,-484-26 48,80-6 96,204 9 6,-367-25-225,475 36 228,-47 11-153,87 1-41,-77-12-34,153 9-127,112 7 48,1 0 1,0 0 0,0-1-1,10 4 154,35 8-9,0-2 1,1-3-1,27 2 9,25 6 21,-6 1-6,118 23-105,-157-35 2,-1-3 0,41-2 88,523 1 182,-324-14-323,-95 1 10,415 1 333,-221-6-204,-10-1 143,98 27-386,-97-12 245,65 5 234,-312 5-388,69 17 154,86 9 133,-109-16-245,-143-15 135,70 8-32,0 5 0,107 33 9,-37 3 97,12-6-97,-118-33 28,1-3 0,0-4 1,66-2-29,-42-6-54,128-3-58,-211-1 157,-1-1 0,1-1 0,2-2-45,31-6 79,-55 13-74,-1 0 0,0-1 0,0 1 1,0 0-1,0 0 0,0-1 0,0 1 0,0 0 1,0-1-1,0 1 0,0-1 0,0 1 1,-1-1-1,1 0 0,0 1 0,0-1 0,0 0 1,-1 0-1,1 1 0,0-1 0,-1 0 1,1 0-1,-1 0 0,1 0 0,-1 0 0,1 0 1,-1 0-6,0-1 2,0 0 1,0 0 0,0 1 0,0-1 0,0 0-1,0 0 1,-1 0 0,1 0 0,-1 1-1,1-1 1,-1 0 0,0 0 0,1 1 0,-2-2-3,-4-7 32,0 1 0,-1 0 1,0 0-1,-6-6-32,5 7-1,-1 0-1,0 1 1,0 0 0,0 1-1,-1-1 1,0 2 0,-1 0 0,1 0-1,-7-2 2,-19-5 1,0 2 0,-10-1-1,17 5-1,-130-25 41,-34 3-40,9 1-93,-52-5 123,-140 3-30,-249 27 23,9 41-81,296-8-78,-425 56 160,598-62-35,-750 150-64,441-70 126,285-73-16,-114 5-35,80-23-51,-62-9 51,141-9-17,0-6-1,-94-20 18,-265-83-497,361 80 200,74 21-675,-1 1 0,-19 0 972,49 9-615,0 1 1,1 1-1,-1 1 1,0 0-1,0 2 1,0 0-1,-8 4 615,-29 11-4063,-20 10 4063,-73 30-4576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4:59.6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31 4 5760,'0'-4'5842,"2"7"-2253,1 13-1128,3 24-2055,0 263 1967,-4-264-1984,2-1 0,7 35-389,-4-34 54,-2-1 0,0 38-54,-5-32 140,-1 28 110,4 0 0,8 45-250,-6-70-23,-3 0 1,-1 0-1,-3 11 23,0 23 89,2 140 7,-4-165 128,-2-26-139,5-26-83,0 0-1,0 0 1,0 0-1,0 0 0,0 0 1,-1 0-1,0-1 1,0 1-1,0 0 1,0-1-1,0 0 0,-1 1 1,0-1-1,1 0 1,-2 0-2,1 0 5,-1 1 0,1 0 1,0-1-1,0 1 0,0 0 1,1 1-1,-1-1-5,2 4 14,0-1 0,0 1 0,-1 0-1,0-1 1,-1 0 0,-1 4-14,2-7 2,-1 19 60,3-21-54,0 0 0,0 0 0,0 0 1,-1 0-1,1 0 0,0 0 0,-1 0 0,1 0 0,-1 0 1,0 0-1,1-1 0,-1 1 0,0 0 0,-1 0-8,2 0 7,-1 1 0,1 0-1,-1-1 1,1 1-1,0 0 1,0-1 0,0 1-1,0 0 1,1 1-7,-1 0-76,0 67-1609,0-71 1504,-5 7-1691,4-17-1696,1 5-773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00.8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1 180 5888,'0'0'302,"1"0"0,-1 0 0,0 0 0,0 0 0,0 0 0,0 1 0,0-1 0,0 0 0,0 0 0,0 0 0,0 0 0,0 0 0,0 0 0,0 0 0,-1 0 0,1 0-1,0 0 1,0 0 0,0 0 0,0 0 0,0 0 0,0 0 0,0 1 0,0-1 0,0 0 0,0 0 0,0 0 0,0 0 0,0 0 0,0 0 0,0 0 0,0 0 0,0 0 0,0 0 0,0 0 0,0 0 0,0 0 0,-1 0 0,1 0 0,0 0 0,0 0-302,3 3 2477,2 2-3821,36 54 3547,-36-52-2099,0 0 0,-1 1 0,1-1 0,-1 1 0,-1 0-1,1 1 1,-2-1 0,1 0 0,0 6-104,4 19 190,1 30-190,-5-38-37,0 4 3,6 34 41,-3-40 51,-2-5-29,1 1 0,5 11-29,-9-25 1,1-1 0,0 0 0,0 1 0,1-1 0,-1 0 0,1 0 0,0-1 0,0 1 0,0 0 0,1-1 0,-1 0 0,4 3-1,-6-6 48,5 7-5,0-1-1,0 0 1,1 0 0,2 1-43,-8-7 37,28 26-165,-28-26 129,1 2-8,0 0 1,0-1-1,0 1 1,1 0-1,-1-1 1,0 0-1,1 0 1,1 1 6,-3-2 8,0 1 0,0-1 0,0 0 1,0 0-1,0 0 0,0 0 0,0-1 0,0 1 1,0 0-1,0 0 0,0-1 0,0 1 1,0 0-1,0-1 0,0 1 0,0-1 0,0 1 1,0-1-1,0 1 0,-1-1 0,1 0 1,0 1-1,-1-1 0,1 0 0,0 0 0,-1 0 1,1 0-9,4-6 21,-1 0 0,1-1 0,-2 1 0,1-1 1,-1 0-1,1-3-21,9-22 54,24-52 158,-14 28-107,3 1-1,20-29-104,6-5 172,-12 20-312,10-9 140,-2 3-773,-39 63 360,8-14-692,-13 9-5067,-4 13 1724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55.2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23679,'0'1538'2315,"0"-1537"-2267,0 4 16,0-1-48,0-3 32,0-1 0,0 0 16,0 1-75,0 2-5,0-2 11,0-1-219,0 0-203,0-12-3562,0-1 768,0 1-2176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56.3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20 283 4480,'-2'-1'255,"1"1"0,0-1 0,0 1 0,0-1 1,0 0-1,0 1 0,0-1 0,0 0 0,0 0 0,0 0 0,1 0 0,-1 0 1,0 0-1,0 0 0,1 0 0,-1 0 0,1 0 0,-1 0 0,1 0 1,-1-1-1,1 1 0,0 0 0,0 0 0,-1 0 0,1-1 0,0 1 1,0 0-1,0 0 0,0-1-255,0-4 1543,-1 0-1,1 0 1,0 0 0,1 0 0,-1 0-1,1-1-1542,22 29 1440,-12-5-1252,0 0 1,-2 1-1,0 0 0,7 19-188,-3-6 117,3 9-10,-2 1-1,3 18-106,-8-24 11,2 0-1,1-1 1,14 25-11,-23-53 1,0 1 97,1-1 0,0 1 0,0 0 1,0-1-1,5 5-98,-8-10 15,0 0 0,0 0-1,1 0 1,-1 0 0,0 0 0,0 0 0,1-1 0,-1 1 0,0 0 0,1-1 0,-1 1-1,1-1 1,-1 1 0,1-1 0,-1 0 0,1 1 0,-1-1 0,1 0 0,-1 0 0,1 0 0,-1 0-1,1 0 1,-1-1 0,1 1 0,-1 0 0,1-1 0,-1 1 0,1-1 0,-1 1 0,1-2-15,10-4 19,0-1 1,-1 0-1,0-1 1,0 0-1,-1-1 1,0-1-1,0 1 1,4-8-20,8-12 233,-1-2 0,8-14-233,-16 22 87,127-206 169,-125 207-253,2 0 0,16-17-3,17-21-1,-20 27 48,-24 27-34,0 0 1,-1-1-1,1 0 1,-1 0 0,0 0-1,1-3-13,4-6-152,-9 15 99,1-1 1,-1 0 0,0 1-1,0-1 1,0 0 0,0 0-1,0 0 1,0 0 0,0 0-1,-1 0 1,1-1 0,-1 1-1,1 0 1,-1 0 52,0 1-741,0 1-267,0 0-486,0 0-703,0-1-4264,0-7 2074,0-3-775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7C5C8-778A-48F8-9301-E9A8BFA72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FEA8E8-2144-4659-8272-D8D5B53E1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7DF64C-4F1B-4201-9843-69D7489A4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F22D9-F418-4BEB-AF9D-6CF63BC4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0860B2-CA71-4E27-8DC8-71639C4D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B0E02-4054-4ED6-A655-89990732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1B1FD5-F9E8-43B6-AEB2-82BC5C801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1E43B7-1F8C-4858-B6B3-C96044B2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38D6F8-45D4-4A0E-9D6F-80ACE7DA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A78132-400B-462D-9A1A-8EDECB9F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7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20CB-4958-4B30-B952-505B5940C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3D5265-47DB-4F7F-A4CE-1739FAB79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8B6C0E-CDEC-4F4D-B668-E45A49E92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41BE1-6A90-4700-922E-3FCC9B21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585F74-35DF-4184-BC11-F5CF8FF6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4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EC596-750E-4804-BF0D-432EB24A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07B4DB-E8DA-402C-9F22-73C9F240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BC1723-70BD-4CF5-A822-91093119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C36DD-0C5C-48D6-B1D1-9C26284C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60333A-4F71-45BC-B728-C6C9BC04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37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DD4B3-C27C-46CB-AECF-10D8D589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F41BC7-F00F-4384-B7B7-CAE092756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07F7F6-2859-437C-AE9A-AE1AD95D2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32F7AB-080F-4FAC-9A70-446D1727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BDBA1-0A41-4334-9005-4E6D0111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4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11ADB-26C3-47B3-B792-21FF3F79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B889AD-B46A-4390-96EF-FAB1A4C72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61C626-5074-4C7D-9C7D-1C0FF214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1401A3-BF89-4DBC-95AC-67670897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907008-BD6D-45CE-B0AF-3ABE83D3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14746C-52D6-479C-8816-90251A1D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5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6F5A9F-1D5A-4BEA-8DF1-67917C68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C1342E-38C6-4673-A44D-239171BCF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134AA2-7B95-465E-8D29-244057E0B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5964B9-05B5-4EC6-80EC-F92B2CA34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9FF599-7995-41D7-B1C4-9151172DE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A69452-35BE-46C7-B3C5-5835BE23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5D1804-9F51-41A8-B24E-338E3B9E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0FC640-7143-4EDB-ACFA-0CDCBB25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9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54858-D453-499F-BCC4-2363DE27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F34D408-50E1-4853-89F1-301DEE23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978117-163D-433E-9AB5-E9342CB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E00C70-0DFB-4C86-A494-9101272F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9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33EC9A-AC02-442F-B71C-B69C9687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05190C-3117-49DD-B1C3-8BD5FC89D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ED27D-D22F-4C24-B47C-4A8466A3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60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4E725-B5C5-41EC-888E-345E517C0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48D238-BB19-458F-AF8B-A3C76BCF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E527D1-5890-4CAE-A7A2-3C119F004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9D2872-6B59-4015-9C65-C5D90F21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A228D5-AB58-4733-AE45-62D2443B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6603FA-012A-49A6-AD37-A4D6A8EE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8672C-F20D-4165-B8F1-D8641C5C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AFCAF3F-C452-4678-ADD9-90DABFBE3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9405EB-D1EE-4A8D-A56B-4A26C11D7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036A1E-A670-478D-86A3-41FE67AD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75BC26-06AC-430E-8901-71FD0E63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50A8B0-73C7-4227-8A0E-4B887C90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8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F771B4-37DF-409A-952C-00D69BBC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EAC54-5EB7-469D-8682-05497C491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CC315A-C1B4-46F6-A277-A7D0573A2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1AAD-ECB9-4256-B1C3-05CD15CF946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3E17A-5C95-4966-86AA-247DF0E21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294C12-3544-4027-9F79-A7F36C77F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44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customXml" Target="../ink/ink1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customXml" Target="../ink/ink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customXml" Target="../ink/ink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customXml" Target="../ink/ink9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/>
              <a:t>Go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corresponding</a:t>
            </a:r>
            <a:r>
              <a:rPr lang="de-DE" sz="2400" dirty="0"/>
              <a:t> Lehrveranstaltung and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icon</a:t>
            </a:r>
            <a:r>
              <a:rPr lang="de-DE" sz="2400" dirty="0"/>
              <a:t> </a:t>
            </a:r>
            <a:r>
              <a:rPr lang="de-DE" sz="2400" dirty="0" err="1"/>
              <a:t>meetings</a:t>
            </a:r>
            <a:endParaRPr lang="de-DE" sz="2400" dirty="0"/>
          </a:p>
        </p:txBody>
      </p:sp>
      <p:pic>
        <p:nvPicPr>
          <p:cNvPr id="10" name="Grafik 9" descr="Ein Bild, das Screenshot, Monitor enthält.&#10;&#10;Automatisch generierte Beschreibung">
            <a:extLst>
              <a:ext uri="{FF2B5EF4-FFF2-40B4-BE49-F238E27FC236}">
                <a16:creationId xmlns:a16="http://schemas.microsoft.com/office/drawing/2014/main" id="{E1F0E6D5-1E2B-4EE6-ABF9-733D45E27C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25" y="1156144"/>
            <a:ext cx="8804993" cy="570185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4DFFFE08-CA5D-401D-9B29-26E658A48B29}"/>
                  </a:ext>
                </a:extLst>
              </p14:cNvPr>
              <p14:cNvContentPartPr/>
              <p14:nvPr/>
            </p14:nvContentPartPr>
            <p14:xfrm>
              <a:off x="8389022" y="3493825"/>
              <a:ext cx="416520" cy="1489680"/>
            </p14:xfrm>
          </p:contentPart>
        </mc:Choice>
        <mc:Fallback xmlns=""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4DFFFE08-CA5D-401D-9B29-26E658A48B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53022" y="3422185"/>
                <a:ext cx="488160" cy="163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1721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upload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r>
              <a:rPr lang="de-DE" sz="2400" dirty="0"/>
              <a:t>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do not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screen and </a:t>
            </a:r>
            <a:r>
              <a:rPr lang="de-DE" sz="2400" dirty="0" err="1"/>
              <a:t>start</a:t>
            </a:r>
            <a:r>
              <a:rPr lang="de-DE" sz="2400" dirty="0"/>
              <a:t> </a:t>
            </a:r>
            <a:r>
              <a:rPr lang="de-DE" sz="2400" dirty="0" err="1"/>
              <a:t>it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room</a:t>
            </a:r>
            <a:r>
              <a:rPr lang="de-DE" sz="2400" dirty="0"/>
              <a:t>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). </a:t>
            </a:r>
            <a:r>
              <a:rPr lang="de-DE" sz="2400" dirty="0" err="1"/>
              <a:t>Others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able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download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2316" y="1634084"/>
            <a:ext cx="7727368" cy="5004017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702F2260-8EF1-42DC-98BF-D83D6244361A}"/>
              </a:ext>
            </a:extLst>
          </p:cNvPr>
          <p:cNvGrpSpPr/>
          <p:nvPr/>
        </p:nvGrpSpPr>
        <p:grpSpPr>
          <a:xfrm>
            <a:off x="4687862" y="5250355"/>
            <a:ext cx="364680" cy="1016640"/>
            <a:chOff x="4687862" y="5250355"/>
            <a:chExt cx="364680" cy="101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6E319D73-F554-421F-9205-C8AC37EBED5A}"/>
                    </a:ext>
                  </a:extLst>
                </p14:cNvPr>
                <p14:cNvContentPartPr/>
                <p14:nvPr/>
              </p14:nvContentPartPr>
              <p14:xfrm>
                <a:off x="4714502" y="5250355"/>
                <a:ext cx="307440" cy="995400"/>
              </p14:xfrm>
            </p:contentPart>
          </mc:Choice>
          <mc:Fallback xmlns=""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6E319D73-F554-421F-9205-C8AC37EBED5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96862" y="5232715"/>
                  <a:ext cx="343080" cy="10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5C46925B-8F81-4573-87FB-2BDA84A51790}"/>
                    </a:ext>
                  </a:extLst>
                </p14:cNvPr>
                <p14:cNvContentPartPr/>
                <p14:nvPr/>
              </p14:nvContentPartPr>
              <p14:xfrm>
                <a:off x="4687862" y="5993395"/>
                <a:ext cx="364680" cy="273600"/>
              </p14:xfrm>
            </p:contentPart>
          </mc:Choice>
          <mc:Fallback xmlns=""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5C46925B-8F81-4573-87FB-2BDA84A5179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70222" y="5975395"/>
                  <a:ext cx="400320" cy="309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3899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Left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people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room</a:t>
            </a:r>
            <a:r>
              <a:rPr lang="de-DE" sz="2400" dirty="0"/>
              <a:t> and </a:t>
            </a:r>
            <a:r>
              <a:rPr lang="de-DE" sz="2400" dirty="0" err="1"/>
              <a:t>importantly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rights</a:t>
            </a:r>
            <a:r>
              <a:rPr lang="de-DE" sz="2400" dirty="0"/>
              <a:t>, </a:t>
            </a:r>
            <a:r>
              <a:rPr lang="de-DE" sz="2400" dirty="0" err="1"/>
              <a:t>when</a:t>
            </a:r>
            <a:r>
              <a:rPr lang="de-DE" sz="2400" dirty="0"/>
              <a:t> </a:t>
            </a:r>
            <a:r>
              <a:rPr lang="de-DE" sz="2400" dirty="0" err="1"/>
              <a:t>clicking</a:t>
            </a:r>
            <a:r>
              <a:rPr lang="de-DE" sz="2400" dirty="0"/>
              <a:t> on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name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make</a:t>
            </a:r>
            <a:r>
              <a:rPr lang="de-DE" sz="2400" dirty="0"/>
              <a:t> </a:t>
            </a:r>
            <a:r>
              <a:rPr lang="de-DE" sz="2400" dirty="0" err="1"/>
              <a:t>yourself</a:t>
            </a:r>
            <a:r>
              <a:rPr lang="de-DE" sz="2400" dirty="0"/>
              <a:t> a </a:t>
            </a:r>
            <a:r>
              <a:rPr lang="de-DE" sz="2400" dirty="0" err="1"/>
              <a:t>presenter</a:t>
            </a:r>
            <a:r>
              <a:rPr lang="de-DE" sz="2400" dirty="0"/>
              <a:t> (will </a:t>
            </a:r>
            <a:r>
              <a:rPr lang="de-DE" sz="2400" dirty="0" err="1"/>
              <a:t>allow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screen and </a:t>
            </a:r>
            <a:r>
              <a:rPr lang="de-DE" sz="2400" dirty="0" err="1"/>
              <a:t>upload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r>
              <a:rPr lang="de-DE" sz="2400" dirty="0"/>
              <a:t>) and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mute </a:t>
            </a:r>
            <a:r>
              <a:rPr lang="de-DE" sz="2400" dirty="0" err="1"/>
              <a:t>yourself</a:t>
            </a:r>
            <a:r>
              <a:rPr lang="de-DE" sz="2400" dirty="0"/>
              <a:t> and </a:t>
            </a:r>
            <a:r>
              <a:rPr lang="de-DE" sz="2400" dirty="0" err="1"/>
              <a:t>other</a:t>
            </a:r>
            <a:r>
              <a:rPr lang="de-DE" sz="2400" dirty="0"/>
              <a:t> </a:t>
            </a:r>
            <a:r>
              <a:rPr lang="de-DE" sz="2400" dirty="0" err="1"/>
              <a:t>stuff</a:t>
            </a:r>
            <a:r>
              <a:rPr lang="de-DE" sz="2400" dirty="0"/>
              <a:t>.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5391" y="2026310"/>
            <a:ext cx="7121679" cy="461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1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B9075-E046-475C-8B90-C01921BF9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1A4F96-3D09-4DD4-AB0F-891E68EF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4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Alternatively</a:t>
            </a:r>
            <a:r>
              <a:rPr lang="de-DE" sz="2400" dirty="0"/>
              <a:t>, </a:t>
            </a:r>
            <a:r>
              <a:rPr lang="de-DE" sz="2400" dirty="0" err="1"/>
              <a:t>enter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Lehrveranstaltung and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meetings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9FAFB300-AEB7-4B07-8731-D7BEB8AF20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826" y="1132829"/>
            <a:ext cx="8712630" cy="564204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9C6ED31D-C41A-43EC-8DAF-6AD6AD7F3A3B}"/>
                  </a:ext>
                </a:extLst>
              </p14:cNvPr>
              <p14:cNvContentPartPr/>
              <p14:nvPr/>
            </p14:nvContentPartPr>
            <p14:xfrm>
              <a:off x="6651662" y="2302225"/>
              <a:ext cx="583560" cy="298800"/>
            </p14:xfrm>
          </p:contentPart>
        </mc:Choice>
        <mc:Fallback xmlns=""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9C6ED31D-C41A-43EC-8DAF-6AD6AD7F3A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16022" y="2230225"/>
                <a:ext cx="655200" cy="4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739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corresponding</a:t>
            </a:r>
            <a:r>
              <a:rPr lang="de-DE" sz="2400" dirty="0"/>
              <a:t> </a:t>
            </a:r>
            <a:r>
              <a:rPr lang="de-DE" sz="2400" dirty="0" err="1"/>
              <a:t>meeting</a:t>
            </a:r>
            <a:r>
              <a:rPr lang="de-DE" sz="2400" dirty="0"/>
              <a:t> (do not </a:t>
            </a:r>
            <a:r>
              <a:rPr lang="de-DE" sz="2400" dirty="0" err="1"/>
              <a:t>click</a:t>
            </a:r>
            <a:r>
              <a:rPr lang="de-DE" sz="2400" dirty="0"/>
              <a:t> on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meeting</a:t>
            </a:r>
            <a:r>
              <a:rPr lang="de-DE" sz="2400" dirty="0"/>
              <a:t> </a:t>
            </a:r>
            <a:r>
              <a:rPr lang="de-DE" sz="2400" dirty="0" err="1"/>
              <a:t>name</a:t>
            </a:r>
            <a:r>
              <a:rPr lang="de-DE" sz="2400" dirty="0"/>
              <a:t> but on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symbol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Aufzeichnung)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9FAFB300-AEB7-4B07-8731-D7BEB8AF20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1594" y="1573563"/>
            <a:ext cx="7962590" cy="515634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9E3BFDF4-CA76-4DF8-87B7-A03441D7965F}"/>
                  </a:ext>
                </a:extLst>
              </p14:cNvPr>
              <p14:cNvContentPartPr/>
              <p14:nvPr/>
            </p14:nvContentPartPr>
            <p14:xfrm>
              <a:off x="5157449" y="4323830"/>
              <a:ext cx="416160" cy="58356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9E3BFDF4-CA76-4DF8-87B7-A03441D796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1449" y="4251830"/>
                <a:ext cx="487800" cy="72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17B92185-5043-4EFD-B5E0-CC5717E03565}"/>
                  </a:ext>
                </a:extLst>
              </p14:cNvPr>
              <p14:cNvContentPartPr/>
              <p14:nvPr/>
            </p14:nvContentPartPr>
            <p14:xfrm>
              <a:off x="5167889" y="5462510"/>
              <a:ext cx="405000" cy="52812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17B92185-5043-4EFD-B5E0-CC5717E0356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31889" y="5390870"/>
                <a:ext cx="476640" cy="67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792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link:</a:t>
            </a:r>
          </a:p>
          <a:p>
            <a:r>
              <a:rPr lang="de-DE" sz="2400" dirty="0"/>
              <a:t>Click </a:t>
            </a:r>
            <a:r>
              <a:rPr lang="de-DE" sz="2400" dirty="0" err="1"/>
              <a:t>the</a:t>
            </a:r>
            <a:r>
              <a:rPr lang="de-DE" sz="2400" dirty="0"/>
              <a:t> link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been</a:t>
            </a:r>
            <a:r>
              <a:rPr lang="de-DE" sz="2400" dirty="0"/>
              <a:t> </a:t>
            </a:r>
            <a:r>
              <a:rPr lang="de-DE" sz="2400" dirty="0" err="1"/>
              <a:t>sent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endParaRPr lang="de-DE" sz="2400" dirty="0"/>
          </a:p>
        </p:txBody>
      </p:sp>
      <p:pic>
        <p:nvPicPr>
          <p:cNvPr id="6" name="Grafik 5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188928A2-8EF1-487B-A585-91D9E06BBE6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9189" y="1050896"/>
            <a:ext cx="6143902" cy="561546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EF8B59E1-D712-48D0-B431-48A3829854C2}"/>
                  </a:ext>
                </a:extLst>
              </p14:cNvPr>
              <p14:cNvContentPartPr/>
              <p14:nvPr/>
            </p14:nvContentPartPr>
            <p14:xfrm>
              <a:off x="2563862" y="2970745"/>
              <a:ext cx="2840760" cy="24948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EF8B59E1-D712-48D0-B431-48A3829854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7862" y="2898745"/>
                <a:ext cx="2912400" cy="39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816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1930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link:</a:t>
            </a:r>
          </a:p>
          <a:p>
            <a:r>
              <a:rPr lang="de-DE" sz="2400" dirty="0"/>
              <a:t>In </a:t>
            </a:r>
            <a:r>
              <a:rPr lang="de-DE" sz="2400" dirty="0" err="1"/>
              <a:t>any</a:t>
            </a:r>
            <a:r>
              <a:rPr lang="de-DE" sz="2400" dirty="0"/>
              <a:t> </a:t>
            </a:r>
            <a:r>
              <a:rPr lang="de-DE" sz="2400" dirty="0" err="1"/>
              <a:t>case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taken</a:t>
            </a:r>
            <a:r>
              <a:rPr lang="de-DE" sz="2400" dirty="0"/>
              <a:t> </a:t>
            </a:r>
            <a:r>
              <a:rPr lang="de-DE" sz="2400" dirty="0" err="1"/>
              <a:t>here</a:t>
            </a:r>
            <a:r>
              <a:rPr lang="de-DE" sz="2400" dirty="0"/>
              <a:t> and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enter</a:t>
            </a:r>
            <a:r>
              <a:rPr lang="de-DE" sz="2400" dirty="0"/>
              <a:t> an </a:t>
            </a:r>
            <a:r>
              <a:rPr lang="de-DE" sz="2400" dirty="0" err="1"/>
              <a:t>access</a:t>
            </a:r>
            <a:r>
              <a:rPr lang="de-DE" sz="2400" dirty="0"/>
              <a:t> code and/</a:t>
            </a:r>
            <a:r>
              <a:rPr lang="de-DE" sz="2400" dirty="0" err="1"/>
              <a:t>or</a:t>
            </a:r>
            <a:r>
              <a:rPr lang="de-DE" sz="2400" dirty="0"/>
              <a:t> pick a </a:t>
            </a:r>
            <a:r>
              <a:rPr lang="de-DE" sz="2400" dirty="0" err="1"/>
              <a:t>profile</a:t>
            </a:r>
            <a:r>
              <a:rPr lang="de-DE" sz="2400" dirty="0"/>
              <a:t> </a:t>
            </a:r>
            <a:r>
              <a:rPr lang="de-DE" sz="2400" dirty="0" err="1"/>
              <a:t>name</a:t>
            </a:r>
            <a:r>
              <a:rPr lang="de-DE" sz="2400" dirty="0"/>
              <a:t>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4A0760B-CD11-47B5-B179-D6E4DAB4C9E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5154" y="1229666"/>
            <a:ext cx="8463248" cy="548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9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first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choose</a:t>
            </a:r>
            <a:r>
              <a:rPr lang="de-DE" sz="2400" dirty="0"/>
              <a:t> </a:t>
            </a:r>
            <a:r>
              <a:rPr lang="de-DE" sz="2400" dirty="0" err="1"/>
              <a:t>whether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enter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microphone</a:t>
            </a:r>
            <a:r>
              <a:rPr lang="de-DE" sz="2400" dirty="0"/>
              <a:t>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a </a:t>
            </a:r>
            <a:r>
              <a:rPr lang="de-DE" sz="2400" dirty="0" err="1"/>
              <a:t>listener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18CBAE4D-691F-4A27-A8D4-F20BD0D673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6062" y="1247268"/>
            <a:ext cx="8324702" cy="539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0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microphone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need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 and an </a:t>
            </a:r>
            <a:r>
              <a:rPr lang="de-DE" sz="2400" dirty="0" err="1"/>
              <a:t>audiotest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conducted</a:t>
            </a:r>
            <a:endParaRPr lang="de-DE" sz="2400" dirty="0"/>
          </a:p>
        </p:txBody>
      </p:sp>
      <p:pic>
        <p:nvPicPr>
          <p:cNvPr id="5" name="Grafik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E04840C4-9AA8-4C6C-B65A-D39C7966DF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335" y="1125789"/>
            <a:ext cx="8666448" cy="561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webcam</a:t>
            </a:r>
            <a:r>
              <a:rPr lang="de-DE" sz="2400" dirty="0"/>
              <a:t>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 and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)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9589" y="1050896"/>
            <a:ext cx="8832702" cy="5719799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0EAD3600-5489-49B0-9372-476746B484ED}"/>
              </a:ext>
            </a:extLst>
          </p:cNvPr>
          <p:cNvGrpSpPr/>
          <p:nvPr/>
        </p:nvGrpSpPr>
        <p:grpSpPr>
          <a:xfrm>
            <a:off x="7180502" y="5651395"/>
            <a:ext cx="247320" cy="774000"/>
            <a:chOff x="7180502" y="5651395"/>
            <a:chExt cx="247320" cy="77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5C26FA60-766B-4B5D-A468-B10765A6D2BE}"/>
                    </a:ext>
                  </a:extLst>
                </p14:cNvPr>
                <p14:cNvContentPartPr/>
                <p14:nvPr/>
              </p14:nvContentPartPr>
              <p14:xfrm>
                <a:off x="7266182" y="5651395"/>
                <a:ext cx="37080" cy="672480"/>
              </p14:xfrm>
            </p:contentPart>
          </mc:Choice>
          <mc:Fallback xmlns=""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5C26FA60-766B-4B5D-A468-B10765A6D2B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248542" y="5633395"/>
                  <a:ext cx="72720" cy="70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468412CD-3713-47EB-9E5A-805671B21FE3}"/>
                    </a:ext>
                  </a:extLst>
                </p14:cNvPr>
                <p14:cNvContentPartPr/>
                <p14:nvPr/>
              </p14:nvContentPartPr>
              <p14:xfrm>
                <a:off x="7180502" y="6151075"/>
                <a:ext cx="247320" cy="274320"/>
              </p14:xfrm>
            </p:contentPart>
          </mc:Choice>
          <mc:Fallback xmlns=""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468412CD-3713-47EB-9E5A-805671B21FE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62502" y="6133075"/>
                  <a:ext cx="282960" cy="30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41616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screen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 and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)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9589" y="1050896"/>
            <a:ext cx="8832702" cy="5719799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19574CF-D86C-4EF7-8CB6-37EB12BF6851}"/>
              </a:ext>
            </a:extLst>
          </p:cNvPr>
          <p:cNvGrpSpPr/>
          <p:nvPr/>
        </p:nvGrpSpPr>
        <p:grpSpPr>
          <a:xfrm>
            <a:off x="7438982" y="5847595"/>
            <a:ext cx="290880" cy="585360"/>
            <a:chOff x="7438982" y="5847595"/>
            <a:chExt cx="290880" cy="58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C63743AC-FE95-4EC6-858F-829D3CB7AF6B}"/>
                    </a:ext>
                  </a:extLst>
                </p14:cNvPr>
                <p14:cNvContentPartPr/>
                <p14:nvPr/>
              </p14:nvContentPartPr>
              <p14:xfrm>
                <a:off x="7548422" y="5847595"/>
                <a:ext cx="360" cy="559800"/>
              </p14:xfrm>
            </p:contentPart>
          </mc:Choice>
          <mc:Fallback xmlns=""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C63743AC-FE95-4EC6-858F-829D3CB7AF6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530422" y="5829595"/>
                  <a:ext cx="36000" cy="59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B17D97CE-8380-4D8D-B90D-9DFF6F9F903A}"/>
                    </a:ext>
                  </a:extLst>
                </p14:cNvPr>
                <p14:cNvContentPartPr/>
                <p14:nvPr/>
              </p14:nvContentPartPr>
              <p14:xfrm>
                <a:off x="7438982" y="6167995"/>
                <a:ext cx="290880" cy="264960"/>
              </p14:xfrm>
            </p:contentPart>
          </mc:Choice>
          <mc:Fallback xmlns=""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B17D97CE-8380-4D8D-B90D-9DFF6F9F90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420982" y="6149995"/>
                  <a:ext cx="326520" cy="300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1055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Breitbild</PresentationFormat>
  <Paragraphs>22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 tragust</dc:creator>
  <cp:lastModifiedBy>simon tragust</cp:lastModifiedBy>
  <cp:revision>7</cp:revision>
  <dcterms:created xsi:type="dcterms:W3CDTF">2020-05-22T16:09:16Z</dcterms:created>
  <dcterms:modified xsi:type="dcterms:W3CDTF">2020-05-27T09:32:39Z</dcterms:modified>
</cp:coreProperties>
</file>