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22T16:17:16.373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571 413 5376,'-5'1'5994,"8"0"-3965,13 11-1503,-10-5-309,-1 1-1,0 0 1,0 1 0,-1-1 0,0 1-1,-1 0 1,0 0 0,2 9-217,1 10 605,0 0 0,-1 10-605,-2 0 301,-3-1-1,-1 7-300,0 5 113,-5 95 1055,-14 65-1168,9-103 251,-76 529 469,82-595-643,1-1 0,3 1 1,2 33-78,0 0 173,-1 454 281,2-493-429,2 1 1,1-1-1,2 0 1,4 13-26,4 16 154,6 19-128,3 9 6,-6 5 11,7 5-43,-23-94-17,0-1 0,0 1 0,1-1 0,0 0 0,3 6 17,-5-11-5,-1 0 0,1 0 0,-1 0 0,1 0 0,0 0 0,-1 0 0,1 0 0,0-1 0,0 1 1,0 0-1,-1 0 0,1 0 0,0-1 0,0 1 0,0-1 0,0 1 0,1-1 0,-1 1 0,0-1 0,0 1 0,0-1 0,0 0 1,0 0-1,1 0 0,-1 0 0,0 1 0,0-1 0,0-1 0,0 1 0,1 0 0,-1 0 0,0 0 0,0-1 0,0 1 0,0 0 1,0-1-1,0 1 0,0-1 0,1 0 5,1-2-13,1 0 0,-1 0 0,0 0 1,1-1-1,-1 1 0,-1-1 0,1 0 1,-1 0-1,1 0 0,-1 0 0,1-2 13,19-56 63,-20 58-60,13-45-107,-1-1 0,-1-13 104,3-61-439,-2-49 439,-13 162-14,15-363 83,-28 49 11,8 244-64,-24-343-208,-28 10-228,32 265 397,7-19 125,6-2-1,9-70-101,1 215 221,0 0 0,-2 0-1,-3-9-220,4 21 22,-1 1 0,-1-1 0,0 1 1,-1-1-1,0 1 0,-7-10-22,12 21-4,0 1 0,0 0 1,0-1-1,-1 1 0,1 0 1,0 0-1,0-1 0,-1 1 0,1 0 1,0 0-1,-1 0 0,1-1 1,0 1-1,-1 0 0,1 0 1,0 0-1,-1 0 0,1 0 1,0 0-1,-1 0 0,1 0 1,0 0-1,-1-1 0,1 2 0,0-1 1,-1 0-1,1 0 0,-1 0 1,1 0-1,0 0 0,-1 0 1,1 0-1,0 0 0,-1 0 1,1 1-1,0-1 0,0 0 0,-1 0 1,1 0-1,0 1 0,0-1 1,-1 0-1,1 0 0,0 1 1,0-1-1,-1 0 0,1 1 1,0-1-1,0 0 0,0 1 0,0-1 1,-1 0 3,-6 13-41,1 0 0,0 1 0,-4 13 41,-25 97-36,6-19 109,24-91-50,-69 225 306,-69 254 50,94-334-228,-67 227-9,7 104-211,91-390 66,5 1 1,-1 96 2,16-133-1,2 1 0,4-1 0,2 0-1,7 17 2,18 50 31,25 53-31,-43-133-15,3-2-1,2 0 1,2-2-1,2 0 1,2-2 0,2 0-1,2-3 1,1 0-1,3-2 1,11 7 15,-31-31-13,1-1 0,1-1 0,1 0 0,12 6 13,-24-16-10,-1 0 0,1-1 1,0 0-1,0 0 0,1-1 1,-1 0-1,0 0 0,1 0 1,-1-1-1,1 0 0,0-1 0,-1 0 1,1 0-1,0 0 0,2-2 10,-5 1-6,-1 0-1,1-1 1,-1 1-1,1-1 1,-1 0 0,0-1-1,0 1 1,0-1-1,0 0 1,0 0-1,0 0 1,-1 0-1,1-1 1,-1 1-1,0-1 1,1-3 6,5-6-23,-1-2-1,0 1 1,-1-1 0,0-3 23,3-5-33,2-5 46,-1 0 1,-2-1-1,-1 0 0,3-21-13,-10 47 0,-1 2 0,16-73-5,-2-2 0,-5 0-1,0-43 6,-5-295 35,-5 268-11,-9-261 91,4 263-139,-23-453-115,5 309 187,-17-22-48,35 274 40,-11-68 52,-4 1 0,-8-14-92,-15-24 571,44 140-574,-1-1 0,0 0 0,1 1 0,-1-1 1,0 0-1,0 1 0,0-1 0,0 1 0,0-1 1,0 1-1,0 0 0,-1-1 0,1 1 0,-1-1 3,2 2-1,-1 0 1,1 0-1,-1 0 0,1 0 0,-1-1 0,1 1 0,-1 0 0,1 0 0,-1 0 0,1 0 0,-1 0 0,1 0 1,-1 1-1,1-1 0,-1 0 0,1 0 0,-1 0 0,1 0 0,-1 1 0,1-1 0,-1 0 0,1 0 1,-1 1-1,1-1 0,0 0 0,-1 1 0,1-1 0,0 0 0,-1 1 1,-2 3 3,-1 1 1,1 0-1,1-1 0,-1 1 0,1 0 0,-2 5-3,3-7 9,-27 69-9,3 1 0,-2 21 0,3 10-40,1 28 40,19-103-2,-19 109 5,-30 207 79,-11 281-45,52-468-79,6 1-1,12 104 43,4-126-3,6-1 1,6 0-1,6-1 0,41 121 3,-55-214-23,2-1 1,1 0-1,2-1 0,2-1 0,1-1 0,2-1 0,11 12 23,-31-44 3,0-1 1,1 1-1,-1-1 0,1 0 0,-1 0 0,1-1 0,0 0 0,1 1 1,-1-2-1,1 1 0,1 0-3,-4-2 4,-1 0 1,1-1-1,0 1 1,-1-1-1,1 1 1,0-1-1,-1 0 1,1 0-1,0 0 0,0-1 1,-1 1-1,1-1 1,0 1-1,-1-1 1,1 0-1,-1 0 1,1 0-1,-1 0 0,1-1 1,-1 1-1,0-1 1,0 1-1,0-1 1,0 0-1,0 0 1,0 1-1,1-2-4,6-9 11,0 1 0,-1-2 0,0 1 0,-1-1-1,0 0 1,1-6-11,36-99 20,-32 84-9,6-13-6,-1 0-34,-1-1 1,-3 0 0,1-9 28,28-245-78,-11-15-100,-10-101-245,-19 363 387,0-8-3,1-528 100,-44 64-19,35 477-24,-47-346 92,39 313-138,-25-123 227,31 173-25,-2 0 1,-1 1 0,-2 0 0,-16-30-175,26 56 15,1 1 0,-1 0 0,-1 0 0,1 0 0,-1 0 0,1 0 0,-1 1 0,-1 0 0,1-1 0,-1 2 0,1-1 0,-1 0 0,0 1 0,0 0 0,-1 0 0,-1 0-15,6 2-3,0 1 0,0-1 1,0 1-1,-1 0 0,1 0 0,0-1 1,0 1-1,0 0 0,-1 0 1,1 0-1,0 0 0,0 0 1,0 1-1,0-1 0,-1 0 0,1 0 1,0 1-1,0-1 0,0 1 1,0-1-1,0 1 0,0-1 1,0 1-1,-1 1 3,-1 0-5,1 1 0,0 0 1,-1-1-1,1 1 0,0 0 0,1 1 0,-1-1 5,-3 6-8,-6 8 5,2 1 0,0 0 0,1 1 0,-3 13 3,-1-1 1,-29 88 42,6 2 0,-21 123-43,-23 232 69,61-301 272,6 102-341,14-97-112,19 112 112,1-125-140,15 42 140,49 169-94,-58-273-116,12 19 210,-22-74-65,2-1-1,3-1 1,15 24 65,-29-56-37,1-1 0,12 13 37,-20-25-9,1 0 1,0 0-1,0 0 1,0 0-1,0-1 1,0 1-1,0-1 1,1 0-1,-1 1 0,1-2 1,0 1-1,-1 0 1,1-1-1,0 0 1,4 1 8,-4-2-6,0 0 1,1-1 0,-1 1-1,0-1 1,0 0 0,0 0-1,0-1 1,0 1 0,0-1-1,0 0 1,0 0 0,0 0-1,-1-1 1,1 1 0,2-4 5,12-12 30,-1-2 0,0 0 0,-2-1 1,0 0-1,-2-1 0,5-11-30,-9 15-30,0-1 1,-2-1-1,0 1 1,-1-1-1,-1-1 0,-1 1 1,1-16 29,2-8-49,7-42-20,-4 0-1,-4-1 1,-3 0 0,-8-62 69,-36-491-128,-27 96 154,-4 91 486,47 325-306,-5 0-1,-16-27-205,35 122 30,-2 0 0,-1 1 1,-1 1-1,-2 0 0,-1 1 0,-18-22-30,32 48 14,1-1 0,-1 1-1,0 0 1,0 0 0,0 0-1,-1 0 1,1 1 0,-1 0-1,0 0 1,0 0 0,0 0-1,0 1 1,-1 0 0,1 0-1,0 0 1,-3 1-14,4-1 4,0 1 0,0 1 0,0-1 0,1 0 0,-1 1 0,0 0 0,0 0 0,0 0 0,0 1-1,0-1 1,1 1 0,-1 0 0,-1 0-4,-2 2 0,0 0 0,0 1 0,0 0 1,1 0-1,-4 3 0,0 0 1,-14 10-1,1 2 0,0 0 0,1 2 0,2 0 0,-3 5 0,19-22 0,-38 46 24,1 2 0,-14 27-24,38-52-6,1 1 1,1 1-1,1 1 0,2 0 0,1 1 0,1 0 0,0 10 6,3-17-1,-14 52-17,4 1-1,2 1 1,4 0 0,4 1 0,2 56 18,4 19-43,17 130 43,15-68-16,47 167 16,-19-116-91,-32-138 76,211 797-145,-233-908 79,1-1 0,1-1-1,1 1 1,0-1 0,3 4 81,-10-19-8,0 1-1,0 0 0,0 0 0,1-1 0,-1 1 1,0-1-1,0 1 0,1-1 0,-1 1 0,1-1 1,0 0-1,-1 0 0,1 0 0,0 0 0,-1 0 1,1 0-1,0 0 0,0 0 0,0-1 0,1 1 9,-1-1-5,0-1 0,0 1-1,0-1 1,-1 0 0,1 1-1,0-1 1,0 0 0,-1 0-1,1 0 1,-1 0 0,1-1-1,-1 1 1,0 0 0,1-1-1,-1 1 1,0 0 0,0-1-1,0 0 1,0 1 0,0-1-1,0 0 1,0 1 5,6-12-6,-1 0-1,0 0 1,0 0-1,-1 0 1,2-12 6,58-248-144,-46 175 341,4-86-197,-5 13 39,17-210-78,7-250 130,-34 48-91,-8 572-7,-19-542 19,14 484 13,-3-65 190,-10-21-215,12 116 83,-2 0-1,-2 0 1,-1 1 0,-2 0 0,-1 1-1,-4-2-82,16 34 0,0 0 0,-1 0 0,0 1 0,0-1 0,0 1 0,-1-1 0,1 1 0,-1 0 0,0 0 0,0 1 0,0-1 0,-1 1 0,1 0 0,-1 0 0,0 0 0,-2 0 0,5 2 1,0 0 0,0 0 0,0 0-1,0 0 1,-1 0 0,1 1 0,0-1-1,0 1 1,-1-1 0,1 1 0,0 0-1,-1 0 1,1 0 0,0 0 0,-1 1-1,1-1 1,0 0 0,0 1 0,-2 0-1,-1 2 5,1 0 0,-1-1 0,1 1 0,0 1 0,0-1 0,1 1 0,-3 2-5,-2 1 9,-15 18 4,0 0 0,2 1-1,0 2-12,1-1 5,-13 15 9,-14 18 75,3 3 0,-16 33-89,59-95 1,-27 47 63,2 2-1,3 0 1,-7 24-64,8 3-7,3 1 0,3 0 1,4 2-1,-1 61 7,11-61-23,3 0 0,4-1 0,4 2 23,6 37 11,6 0 1,6-2-1,14 32-11,19 32-104,55 109 104,-69-183-60,6-2-1,3-2 1,11 5 60,-63-102 1,16 23 44,1 0 0,7 5-45,-22-27 5,0 0 0,1-1 0,0 1-1,0-1 1,0 0 0,1 0 0,0-1 0,0 0 0,0 0 0,0-1-1,1 0 1,0 0-5,-5-2 1,0 0 0,0-1 0,0 0 0,0 0 0,1 0 0,-1 0 0,0 0 0,0 0 0,0-1 0,0 0 0,0 1 0,0-1 0,0 0 0,0-1 0,-1 1 0,1 0 0,0-1 0,0 0 0,-1 1 0,3-3-1,1-1 9,-1-1 1,1 0-1,-1 0 1,0 0 0,0 0-1,-1-1 1,0 0-1,2-4-9,10-27-44,-2 0 0,-2-1 0,3-20 44,-7 28-22,17-60-31,3-9-49,-6-1 1,-2-6 101,40-407-1,-47 385 92,36-512-27,-45 464 191,-13-99-255,4 211 60,-3 1 0,-3 0-1,-3 0 1,-2 2 0,-3 0 0,-6-6-60,18 48 47,-1 2 0,-1-1 1,-1 1-1,-1 0 1,0 1-1,-1 1 0,-1 0 1,-1 0-1,-11-10-47,22 23-1,0 1 0,0-1 0,0 1 0,0-1 0,0 1 0,-1 0 1,1 0-1,-1 0 0,1 1 0,-1-1 0,0 1 0,0 0 0,0 0 0,0 0 0,1 1 0,-1-1 0,0 1 0,0 0 0,0 0 0,0 0 0,0 1 0,-4 0 1,5-1-4,0 1-1,0-1 1,0 1 0,0 0-1,0-1 1,0 2 0,0-1-1,0 0 1,1 0 0,-1 1-1,0 0 1,1-1 0,-1 1-1,1 0 1,0 0 0,-1 1 4,-14 18-28,1 0 1,0 2-1,2-1 1,1 2 0,-5 11 27,-17 42-55,-1 10 55,19-40-21,2 1-1,3 0 1,1 0 0,3 1 0,-1 28 21,1-7-6,-9 82-10,7 0 0,8 136 16,81 1186-198,-53-1180 252,85 646-225,-106-901 175,5 26-120,-10-65 110,0 1 1,0 0 0,0-1-1,0 1 1,1-1-1,-1 1 1,0 0-1,0-1 1,0 1-1,1-1 1,-1 1-1,0-1 1,1 1-1,-1-1 1,0 1-1,1-1 1,-1 1-1,1-1 1,-1 0-1,1 1 1,-1-1-1,1 0 1,-1 1-1,1-1 6,-1 0-2,1-1 1,-1 1-1,1 0 0,-1-1 0,1 1 0,-1 0 0,1-1 1,-1 1-1,0-1 0,1 1 0,-1-1 0,0 1 0,1-1 0,-1 1 1,0-1-1,0 1 0,1-1 0,-1 0 0,0 1 0,0-1 1,0 1-1,0-1 0,0 1 0,0-1 2,4-18 0,-1 0 0,0 1 0,-2-1 0,0-4 0,1-17-16,6-76-27,50-627 11,18 205-101,16-78 21,-70 439 21,-8-1 1,-8-14 90,-9 36 120,-7 0 0,-28-141-120,31 260 138,-2 1 1,-1 0 0,-1 0-1,-10-17-138,16 43 64,0 1-1,0 0 0,-1 0 0,-6-7-63,10 14 10,0-1 0,0 1 0,0 0 0,0 0-1,-1-1 1,1 2 0,-1-1 0,0 0 0,1 0-1,-1 1 1,0 0 0,0-1 0,0 1 0,0 0-1,-1 0-9,-1 1 6,0 0-1,0 1 0,0 0 0,1-1 0,-1 2 1,0-1-1,1 0 0,-1 1 0,-2 1-5,-53 27 28,59-29-28,-23 12 3,1 2 1,1 0-1,0 1 0,2 1 0,-17 17-3,-36 49-2,3 4 0,3 2 1,-11 30 1,4 4-6,-9 33 6,59-106 11,3 1-1,1 1 0,3 0 1,-10 52-11,9 1 49,-5 93-49,17-124 12,4 0 0,2 0 1,4 0-1,4 0 0,2 0 0,4-1 0,21 68-12,3-24-116,5 0-1,5-3 1,5-2 0,4-3-1,5-2 1,35 41 116,-93-143-7,23 33-80,23 22 87,-41-50-1,1 0-1,0-1 0,1 0 0,0 0 0,1-1 0,-1-1 0,10 5 2,-19-11 5,1 0 0,0 1 0,0-1 0,0 0 0,0 0 0,0-1 0,0 1 0,0-1 0,0 1 0,1-1 0,-1 0 0,0 0 0,0-1 0,0 1 0,0 0 0,0-1 0,0 0 0,0 0 0,0 0 0,0 0 0,0 0 0,0-1 0,-1 1 0,1-1 0,0 0 0,-1 0 0,1 0 0,-1 0 0,0 0 0,0 0 0,0-1 0,0 1 0,0-1 0,0 1 0,0-3-5,7-11 24,0 0 1,-2 0 0,0-1 0,-1 0 0,4-14-25,2-16 37,-2 0 0,-2-1 0,2-41-37,-3-140-42,-18-119-148,6 234 161,-23-435 45,17 318-63,-3-53-50,-50-362 412,58 604-152,-3 1 0,-10-33-163,12 54 59,0 0-1,-1 1 1,-1 0-1,-1 1 1,-1 0-1,-4-6-58,12 21-2,1-1 0,-1 0 0,0 1 0,0 0 0,0-1 0,-1 1 0,1 1 0,-1-1 0,0 0 0,1 1 0,-1 0 0,0 0-1,0 0 1,-1 0 0,1 0 0,0 1 0,-1 0 0,1 0 0,0 0 0,-1 1 0,1-1 0,-1 1 0,1 0 0,-1 0 0,0 1 0,1-1 0,0 1-1,-1 0 1,1 0 0,0 1 0,-2 0 2,-7 4-18,0 1-1,1 0 1,0 0 0,0 2-1,1-1 1,-5 5 18,-5 7-65,0 1 0,-12 16 65,20-22-8,2 1-1,-1 1 0,2 0 0,0 0 1,2 1-1,0 0 0,0 1 0,2-1 1,-4 20 8,-3 5-23,-24 85-308,-13 93 331,28-94-123,6 1 0,3 64 123,11-168-4,-11 294 105,28 309-101,6-399 261,13 20-261,-8-108 11,6-1 0,20 46-11,-27-108 3,4 0 1,3-2-1,36 60-3,-60-120-3,2 0 1,0-1-1,0-1 0,1 0 0,1 0 0,0-1 0,1 0 3,-9-9-2,1 1 1,-1-1-1,1 0 0,0-1 0,0 1 0,0-1 0,1 0 0,-1 0 0,0 0 0,2 0 2,-3-2 0,0 1-1,0-1 1,0 0-1,0 0 0,-1 0 1,1-1-1,0 1 1,0-1-1,0 0 0,-1 0 1,1 0-1,0-1 1,-1 1-1,1-1 0,2-2 1,0 0 2,-1 0 0,1 0-1,-1-1 1,1 0 0,-1 0-1,-1 0 1,1 0 0,-1-1-1,0 0 1,3-6-2,4-10 13,0-1 1,3-14-14,-5 15 4,69-200-35,-56 159 20,7-25 35,-5-3 0,5-42-24,-24 109 5,69-398 106,-73 417-110,17-145-20,-6-1 1,-6-32 18,-5 163 0,1-219 26,-27-227-26,-8 168 491,-29-92-491,48 318 249,-3 1 0,-2 1 0,-16-30-249,31 89 8,-1-1 1,0 1-1,-1 1 1,0-1-1,-1 1 1,0 0-1,0 0 1,-1 1-1,-1 0 1,0 0-9,7 6-12,-1 1 0,0-1 0,0 1 0,-1-1 0,1 1 0,0 0 0,-1 1 0,0-1 0,1 1 0,-1-1 0,0 1-1,1 0 1,-1 0 0,0 1 0,-3-1 12,2 1-22,-1 1 0,1 0 0,0 0 0,-1 0-1,1 1 1,0-1 0,0 1 0,0 1-1,0-1 1,1 1 0,-1-1 0,1 1 0,-2 2 22,5-5-3,-11 9-19,-1-1 1,2 2-1,-1 0 0,2 0 1,-1 1-1,1 0 0,1 1 1,-3 4 21,-11 18-34,2 0 1,2 2 0,1 0-1,-9 28 34,-44 163-80,5 24 80,42-148-53,4 1 0,-3 67 53,-4 228-10,27-295 41,4 0 1,17 97-32,-11-145-16,2-1 0,3 0 0,2-1 0,2-1 0,3 0 0,2-2 0,3-1 0,20 30 16,-31-55-35,2 0 0,0 0 0,2-2-1,0 0 1,2-2 0,0 0 0,7 3 35,-17-15-12,-1-1 0,1-1 0,1 0 0,-1 0 0,1-1 0,0-1 0,0 0 0,1-1 0,0 0 0,-1-1 0,1-1 0,0 0 1,0-1-1,1-1 0,-1 0 0,8-1 12,-7-1 8,-1 0 0,1-1 0,-1-1 0,0 0 0,0-1 1,0 0-1,-1-1 0,0-1 0,0 0 0,-1-1 0,1 0 1,-2-1-1,6-4-8,-6 2 24,0-1 1,-1 0-1,0 0 1,-1-1-1,0 0 1,-1-1-1,0 0 1,-1 0-1,-1 0 1,0-1-1,-1 0 1,2-12-25,6-44 45,-3 0 0,-1-64-45,-6 69 40,-4 0 0,-3 0-1,-2 1 1,-6-18-40,-1-12-20,-83-558-39,75 518 78,-14-81 37,-19-44-56,49 239-40,2 10-4,0 0 0,0 0 0,-5-10 44,6 17-44,0 0-1,-1 0 1,1 0-1,-1 0 1,0 1-1,0-1 1,0 1-1,0 0 1,-1 0-1,0 0 1,-2-2 44,5 4-34,0 1 1,0-1 0,0 0 0,-1 0 0,1 0 0,0 1 0,-1-1-1,1 1 1,-1-1 0,1 1 0,0-1 0,-1 1 0,1 0-1,-1 0 1,1 0 0,-1 0 0,1 0 0,-1 0 0,1 0-1,-1 0 1,1 1 0,-1-1 0,1 0 0,0 1 0,-1-1-1,1 1 1,0 0 0,-1 0 33,-2 2-91,0 0 0,1 1 0,-1-1-1,1 1 1,0 0 0,0 0 0,-2 3 91,-5 8-289,-4 4-85,0 1-1,1 1 1,2 0 0,0 0 0,1 1 0,1 0-1,-5 20 375,-4 9-495,-21 61-1451,4 7 1946,8-6-2432,-3 51 2432,-4 118-3920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22T16:38:04.15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65 10 3584,'3'-5'8480,"7"0"-4774,3 5-2714,-5 2 2661,-8 18-2666,-2 7-924,-1 0 0,-1-1 0,-2 1 0,-1-1-1,-2 7-62,-2 5-261,-5 32 261,-1 14 16,10-54-37,1 1 0,1-1-1,2 1 1,1 4 21,2 92 400,1-124-362,-1 0 0,1 0 0,0 0 0,0-1 0,1 1 0,-1 0-1,1-1 1,-1 1 0,1-1 0,0 1 0,0-1 0,0 0 0,0 1 0,0-1 0,1-1 0,-1 1 0,0 0 0,1 0-38,10 9 240,-9-8-240,0 0 1,1 0 0,-1-1 0,1 0 0,-1 0-1,1 0 1,0 0 0,1 0-1,22 9-1,-22-10 8,-1 1 1,0-1-1,0 0 1,1-1-1,-1 1 1,1-1-1,-1 0 1,1 0-1,3-1-7,8 0 13,18-1 102,1-1-1,-1-2 1,4-3-115,-29 7-3,20-7-13,1-1 1,-2-1-1,1-2 0,24-13 16,-14 6-27,-4 2 8,-1-1 1,-1-2 0,0-1 0,-2-1 0,19-19 18,-4 5-406,48-27 406,-82 54-15,12-11 9,-22 16 20,1 0 1,1 1-1,-1-1 0,0 1 0,1 0 1,4-2-15,-8 4-222,0 1 0,-1-1 0,1 1 0,-1-1 0,1 0 0,0 0 0,-1 1 0,0-1 0,1 0 0,-1 0 0,1 0 0,-1 1 0,0-1 0,0 0 0,1 0 0,-1 0 0,0 0 0,0 0 0,0 0 222,4-14-5563,1 5 1275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22T16:19:32.684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250 284 5760,'-21'11'1898,"21"-11"-1796,-1 0 0,1 0 0,-1 1 0,1-1 0,-1 0 0,1 0 0,0 1 0,-1-1 0,1 0 0,-1 1 0,1-1 0,0 0 0,-1 1 0,1-1 0,0 1 0,-1-1 0,1 0 0,0 1 0,0-1 0,-1 1 0,1-1 0,0 1 0,0-1 0,0 1 0,0-1 0,0 1 0,0-1 0,0 1 0,0-1 0,0 1 0,0-1 0,0 1 0,0-1 0,0 1 0,0-1 0,0 1 0,0-1 0,0 1 0,1-1 0,-1 1 0,0-1 0,0 1 0,1-1-1,-1 0 1,1 1-102,19 16 3459,-14-12-4013,4 2 671,-1-1 1,1-1 0,0 1-1,1-2 1,-1 0 0,1 0-1,0 0 1,0-2 0,0 1-1,8 0-117,1 1 93,-3-1-11,0 0 1,1-1-1,-1-1 1,1-1-1,-1 0 0,8-2-82,5 1 114,15-3 4,-1-1 1,1-3-1,-1-1 0,0-2 1,1-3-119,401-123-182,-412 126 180,0-1-1,-1-2 1,29-17 2,90-60-9,-124 74 100,-15 6 361,-13 10-446,0 1 1,0 0 0,0 0 0,0 0 0,0-1-1,0 1 1,0 0 0,-1 0 0,1-1 0,0 1-1,0 0 1,0 0 0,0 0 0,0-1-1,0 1 1,0 0 0,0 0 0,0 0 0,-1 0-1,1-1 1,0 1 0,0 0 0,0 0 0,0 0-1,-1 0 1,1 0 0,0-1 0,0 1-1,0 0 1,0 0 0,-1 0 0,1 0 0,0 0-1,0 0 1,-1 0 0,1 0 0,0 0 0,0 0-7,-32-2 111,25 2-132,-24 2 323,0 1 0,-30 8-302,-3-1 287,-20-2 119,-55-3-406,39-3 207,23 4-26,0 3 1,1 3-1,0 4 0,-57 20-181,94-24 67,1 2 0,0 2-1,1 2 1,1 1 0,0 1-1,2 3 1,0 0 0,-3 6-67,-19 24-39,-17 22 39,-44 42-47,112-114 51,1 0 0,0 1-1,0 0 1,1 0 0,-1 0-1,1 0 1,0 0 0,0 1-1,0-1 1,0 1-1,1 0 1,0 0 0,0 0-1,0 0 1,1 0 0,0 0-1,0 0 1,0 1 0,0 2-4,1-8-1,0 1 1,0 0-1,0 0 0,1 0 1,-1 0-1,0-1 1,1 1-1,-1 0 0,0 0 1,1 0-1,-1-1 1,1 1-1,-1 0 1,1-1-1,-1 1 0,1 0 1,-1-1-1,1 1 1,0-1-1,0 1 1,-1-1-1,1 1 0,0-1 1,-1 0-1,1 1 1,0-1-1,0 0 1,0 1-1,33 4 55,-32-4-50,19 0 23,-1-1 0,1 0 0,-1-1 0,2-2-27,120-20 37,3-8-37,63-28 0,-117 31 0,3 2 0,0 0 0,26-14 0,372-132 0,-486 171 7,-1-1 0,1 1 0,-1-1 0,0 0 0,1-1 0,-1 1 0,0-1 0,0 0 0,-1-1 0,1 1 0,-1-1 0,1 0 0,1-2-7,-6 5 1,1 0 0,-1 0 0,0 0 0,0 0 0,1 0 0,-1 1 0,0-1 0,0 0 0,0 0 0,0 0 0,0 0 0,0 0 0,-1 0 0,1 0 0,0 0 0,0 0 0,-1 0 0,1 0 0,0 1 0,-1-1 0,1 0 0,-1 0 0,1 0 0,-1 1 0,0-1 0,1 0 0,-1 1 1,0-1-1,1 0 0,-1 1 0,0-1 0,0 1-1,-27-20 63,28 20-63,-30-15 19,0 1 0,0 1 0,-2 2 0,1 1 0,-1 1 0,-1 2-19,-34-5 23,0 3 0,-34 1-23,68 7-11,0 2-1,0 1 1,1 1 0,-1 2-1,1 2 1,0 1 0,0 1-1,-6 4 12,-21 11 20,1 2 0,1 2-1,-37 28-19,64-38 16,1 3 0,1 0 0,1 2 0,-21 22-16,13-6-99,-27 39 99,41-51-18,8-10 14,1 1 0,-4 8 4,12-21-10,1 2 1,0-1 0,1 0 0,0 1 0,0-1 0,0 1-1,0 0 1,1-1 0,0 2 9,1-1 2,-1-1 1,1 0-1,0 0 1,1 1-1,0-1 1,0 0-1,0 0 0,0 0 1,1 0-1,0 0 1,2 3-3,1-2 13,-1-1 0,2 1 1,-1-1-1,1-1 0,0 1 1,0-1-1,0 0 0,1 0 1,0 0-1,0-1 0,0 0 1,3 0-14,21 6 50,1-1 1,0-2 0,0-1-1,1-2 1,0-1 0,25-2-51,-4-1 53,-1-3 0,0-2 1,0-3-1,4-3-53,1-1 36,-1-3-1,-1-2 1,44-21-36,-63 21-26,-1-2 0,-1-1 0,7-7 26,-25 15 14,-1-1 0,-1 0 0,0-1 1,0-1-1,-2 0 0,0-1 0,3-6-14,-11 15 11,-1-1 0,0 0 0,-1 0 0,1 0 0,-2-1 1,1 1-1,-1-1 0,0 1 0,-1-1 0,0 0 0,0 0 0,-1 0 0,-1 0 0,1 1 0,-2-6-11,0-2 9,-2 0 0,1 1-1,-2 0 1,0 0-1,-1 0 1,0 0-1,-2 1 1,-1-3-9,2 6-4,-1 0-1,0 1 1,-1 0 0,0 0 0,0 1 0,-1 0 0,-1 0 0,1 1-1,-1 1 1,-1 0 0,1 0 0,-1 1 0,0 1 0,0 0 0,-1 0-1,0 2 1,-11-3 4,7 2-1,-1 2 0,1 0 0,-1 1 0,0 0-1,1 2 1,-1 0 0,0 1 0,1 1 0,0 0 0,-1 1 0,1 1-1,1 1 1,-4 2 1,0 1 0,1 0 0,0 2 0,1 0 0,0 1 0,1 1 0,1 0 0,0 2 0,0 0 0,-1 3 0,-20 24-24,2 1-1,2 2 1,2 1-1,2 2 1,-2 8 24,26-45-6,0 0-1,0 1 1,1 0 0,1 0 0,0 0 0,0 0 0,1 7 6,1-14-8,1 0-1,0 0 1,1 0 0,-1 0 0,1 1 0,0-1 0,0 0 0,1-1 0,-1 1-1,1 0 1,0 0 0,1-1 0,-1 1 0,1-1 0,0 0 0,0 1 0,0-1-1,0-1 1,2 2 8,2 2-11,0-1-1,1 0 0,-1-1 1,1 1-1,0-2 1,1 1-1,-1-1 0,1 0 1,0-1-1,0 0 0,2 0 12,4 0 3,-1 0-1,0-1 0,0-1 1,1-1-1,-1 0 0,1 0 1,5-2-3,-2-1 9,0 0 1,0-1 0,0-1 0,-1 0-1,1-2 1,-1 0 0,-1-1 0,1 0-1,-2-2 1,1 0 0,-1 0 0,1-3-10,-5 3 27,-1-1 0,0-1 0,-1 0 0,0 0 0,-1-1 0,0 0 0,-1 0 0,0 0 0,-1-1 0,-1 0 1,0-1-1,-1 1 0,-1-1 0,0 0 0,-1 0 0,0-7-27,0 2 33,-2 0 0,0 0-1,-1 1 1,-1-1 0,-1 0 0,-1 1-1,0 0 1,-1-1 0,-2 2 0,0-1 0,0 1-1,-5-5-32,4 9-7,0 1 0,-2 1 0,1 0 0,-1 0 0,-1 1 1,0 0-1,-1 1 0,0 0 0,0 1 0,-1 0 0,-1 1 0,1 1 0,-1 0 0,0 0 0,-1 2 0,1 0 0,-1 0 0,-1 1 7,0 1-13,0 0 0,-1 1 0,1 0 1,-1 1-1,1 1 0,-1 1 0,1 1 0,-1 0 0,1 1 1,0 0-1,0 1 0,0 1 0,0 1 0,1 0 0,0 1 1,-12 8 12,9-3-59,1 1 0,1 1 1,0 0-1,1 1 0,0 0 1,1 1-1,1 1 1,1 0-1,0 1 0,-1 4 59,2-1-45,0 0-1,2 0 0,0 1 1,2 0-1,0 0 0,1 1 1,2 0-1,0 0 0,1 4 46,2-17-6,1 1 0,1-1-1,-1 0 1,2 0-1,-1 0 1,1 0 0,1-1-1,0 1 1,0 0-1,1-1 1,0 0 0,1 0-1,0 0 1,0 0-1,4 3 7,-4-5-6,1-1 0,-1 0 0,1-1 0,0 1 0,1-1 0,-1 0 0,1 0 0,0-1 0,1 0 0,-1 0 0,1-1 0,-1 0 0,1 0 0,3 0 6,1 0 16,0-1 0,1 0 0,-1-1 0,1 0-1,-1-1 1,1-1 0,-1 0 0,10-2-16,-12 1 10,-1 0 1,1-1-1,-1 0 0,0 0 1,0-1-1,0-1 0,-1 1 1,0-2-1,0 1 0,0-1 1,0 0-1,-1 0 0,5-6-10,8-11 22,-1 0 0,-2-1 0,11-18-22,-16 24 8,20-33 58,-1-1 0,10-29-66,-32 63-13,-1-1 0,-1 1 0,-1-1 0,-1-1 1,-1 1-1,0-1 0,-2 0 0,0 0 0,-1-8 13,-1 20-69,-1 1 1,0-1-1,0 1 1,-1 0-1,0-1 0,0 1 1,-1 0-1,0 0 1,0 1-1,-1-1 0,0-1 69,2 5-101,0 1-1,0-1 1,0 0 0,0 1-1,-1-1 1,1 1-1,-1 0 1,1 0-1,-1 0 1,0 0 0,0 0-1,0 1 1,0-1-1,0 1 1,0 0-1,0-1 1,0 2-1,-1-1 1,1 0 0,0 1-1,0-1 1,-1 1-1,1 0 1,-1 0-1,0 0 102,-1 2-248,-1-1 0,1 0-1,0 1 1,0 0 0,0 0-1,1 1 1,-1-1 0,0 1-1,1 0 1,0 0 0,-1 1-1,1-1 1,-3 5 248,-7 6-1612,1 2-1,-10 15 1613,-23 37-4170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22T16:21:13.021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589 66 6784,'-1'0'166,"0"0"-1,0 0 1,1 0 0,-1 0-1,0 0 1,0 0 0,0 0 0,0 0-1,0 0 1,0-1 0,0 1 0,0 0-1,0 0 1,0-1 0,1 1 0,-1-1-1,0 1 1,0-1 0,0 1 0,1-1-1,-1 0 1,0 1 0,1-1 0,-1 0-1,0 1 1,1-1-166,-1-1 1237,1 2-207,-4 0-851,1 0 0,-1 1 0,0 0 0,1-1 0,0 1 0,-1 0 0,1 1 0,-1-1 0,1 0 0,0 1 0,0 0 0,0 0 0,0 0 0,0 0 0,0 0 0,1 1 0,-1-1 0,1 1 0,-1 1-179,-3 3 34,0 1 0,1 0 0,0 0 0,1 1 0,0 0 0,-1 1-34,-1 7 28,0 1 0,1-1 0,0 1 0,2 0 0,-2 18-28,0 1 14,-9 62 8,0 61-22,12-128-6,-10 224-95,15 120 101,36 429-5,9-143-1,-39-550 14,32 333 176,-29-360 222,-10-73-338,0-4 113,0-40-26,-1 20-138,4-170-12,-4-114 6,22-355 80,-19 586-87,26-515 50,-20-133 437,-11 665-373,-1-95 682,-6-1-1,-8-10-799,16 149 25,0 0-1,-1 0 1,0 0-1,0 0 0,-1 0 1,1 0-1,-1 0 0,0 0 1,0 1-1,0-1 1,-1 1-1,0 0 0,0-1 1,-2-1-25,4 4 7,0 2-6,1 0 0,0-1 0,0 1 0,0 0 0,0 0 0,0-1 0,0 1 0,-1 0 0,1 0 1,0-1-1,0 1 0,0 0 0,-1 0 0,1-1 0,0 1 0,0 0 0,-1 0 0,1 0 0,0-1 0,-1 1 0,1 0 0,0 0 0,-1 0 1,1 0-1,0 0 0,0 0 0,-1 0 0,1 0 0,0 0 0,-1 0 0,1 0 0,0 0 0,-1 0 0,1 0 0,0 0 0,-1 0 1,1 0-1,0 0 0,-1 0 0,1 0 0,0 1 0,0-1 0,-1 0 0,1 0 0,0 0 0,-1 1 0,1-1 0,0 0 0,0 0 0,0 0 1,-1 1-1,1-1 0,0 1-1,-10 16 9,1 1 0,1 0 1,1 1-1,-5 16-9,-6 25-45,3 1-1,-4 33 46,-54 499-245,34 57 336,48-14 117,2-468-96,7-1 0,28 106-112,-37-232-182,3-1 1,1-1 0,5 8 181,-16-41-25,0-1-6,0 1-1,0 0 1,1-1 0,-1 1-1,1-1 1,1 0 0,-1 0-1,1 0 1,0 0 0,0-1-1,0 0 1,0 1 0,4 1 31,-7-5-4,-1-1 1,1 1-1,-1-1 1,1 1-1,0-1 1,-1 1-1,1-1 1,0 0-1,-1 1 1,1-1-1,0 0 1,-1 1-1,1-1 1,0 0-1,0 0 1,-1 0-1,1 0 1,0 0-1,0 0 0,-1 0 1,1 0-1,0 0 1,0 0-1,-1 0 1,1 0-1,0 0 1,-1-1-1,1 1 1,0 0-1,0 0 1,-1-1-1,1 1 1,-1-1-1,1 1 1,0-1-1,-1 1 1,1-1-1,-1 1 1,1-1-1,-1 1 1,1-1 3,9-15-2,0 0 1,-2 0 0,0-1-1,0 0 1,-2-1 0,0 0-1,-1 0 1,0-4 1,17-78 224,9-85-224,8-221 277,-27-366 65,-48 95-172,10 420 86,-28-91-256,49 322 35,0 0 0,-2 1 0,0 0 1,-2 0-1,-1 0 0,-1 1 0,-8-13-35,18 35 1,-1-1 0,1 1 0,0 0 0,-1-1 0,0 1 1,1 0-1,-1 0 0,0 0 0,0 0 0,0 0 0,0 1 0,0-1 1,0 0-1,-1 1 0,1 0 0,-1 0 0,1-1 0,-1 1 0,1 1 1,-1-1-1,1 0 0,-1 1 0,0-1 0,1 1 0,-1 0 0,0 0 1,0 0-1,0 0-1,1 0-3,0 0 1,0 0-1,0 0 1,0 0-1,0 0 1,-1 1-1,1-1 0,1 1 1,-1-1-1,0 1 1,0 0-1,0 0 1,0 0-1,0 0 1,1 0-1,-1 0 1,0 0-1,1 1 1,-2 0 2,-11 14-7,1 1 1,0 1 0,1 0-1,1 0 1,-1 4 6,-54 107 45,61-117-37,-19 39 3,3 2-1,2 1 1,-7 36-11,13-43-5,-82 344-75,62-216 74,-3 101 6,21-103 24,7 1 0,8 3-24,5 31-66,9-1-1,37 186 67,9-116 36,-42-210-14,4-1 0,27 59-22,-45-116 1,1 0 1,0 0-1,0 0 1,1-1-1,0 0 0,0 0 1,1 0-1,4 3-1,-9-9-1,0-1 0,0 1 0,0-1 0,0 0 0,0 0 1,0 0-1,0 0 0,0 0 0,0 0 0,1 0 0,-1-1 0,0 1 0,1-1 0,-1 0 0,0 0 0,2 0 1,-1 0-4,-1-1-1,0 1 1,1-1 0,-1 0 0,1 0 0,-1 0-1,0 0 1,0-1 0,0 1 0,0 0-1,0-1 1,0 0 0,0 1 0,0-1 0,0 0-1,-1 0 1,1 0 0,0-1 4,5-9-9,-1 0-1,0 0 1,-1-1-1,0 1 1,-1-1-1,0 0 1,-1 0 0,0 0-1,-1-1 1,-1-3 9,4-12-23,6-31-34,14-105-116,32-401 152,-11-13 171,-40 485-140,12-570 86,-25 215-57,-3 269 194,-19-77-233,28 244 13,0 3-10,-1 1 1,1 0-1,-1 0 0,-1-1 1,0 1-1,0 1 0,-1-1 0,0 0 1,-1-1-4,5 9-2,-1 1 0,1-1 0,0 0 0,-1 1 0,1-1 1,0 1-1,-1-1 0,1 1 0,-1-1 0,1 0 0,-1 1 0,1-1 1,-1 1-1,1 0 0,-1-1 0,1 1 0,-1-1 0,0 1 0,1 0 0,-1 0 1,0-1-1,1 1 0,-1 0 0,0 0 0,1 0 0,-1 0 0,0-1 1,0 1-1,1 0 0,-1 1 2,0-1-3,-1 1 1,1 0-1,0 0 1,0-1-1,0 1 1,0 0-1,0 0 1,0 1-1,0-1 1,0 0-1,0 0 1,0 0-1,1 0 1,-1 1-1,1-1 1,-1 0 2,-6 16-29,1 0 1,1 0-1,-3 17 29,-6 31-32,3 1 0,-3 55 32,-8 316 11,26 354 5,25-299 267,-23-435-256,29 268 121,-21-236-121,4 0 0,21 60-27,-29-118-27,1-1-1,2 0 1,1 0-1,1-1 1,2-1-1,0 0 1,12 11 27,-17-24-71,1-1 1,0 0-1,1 0 0,1-1 1,0-1-1,1-1 0,0 0 1,1-1-1,0-1 0,0-1 1,1 0-1,18 5 71,-24-9-69,0-1-1,0 0 1,0-1 0,0 0-1,0-1 1,1 0 0,-1-1-1,0-1 1,1 0 0,-1 0-1,0-1 1,0-1 0,0 0-1,0 0 1,-1-2 0,2 0 69,1-3-57,1 0 0,-1-2 0,-1 1-1,0-2 1,0 0 0,-1-1 0,-1 0 0,0 0 0,0-1 0,0-3 57,16-25-65,4-13 65,-24 41 1,14-27 62,-1 0-1,-3-2 1,-1 0 0,-2-1-1,4-26-62,-8 34 50,14-60 226,-3 0-1,-3-18-275,-3-31 627,-7-27-627,-21-531 822,-10 411-718,8 180-75,-16-54-29,17 104 5,-3 0 0,-3-1-5,10 35-11,-1 2 1,-1 0-1,-1 0 1,-1 1-1,-13-15 11,20 30-38,1 0-1,-2 1 0,1 0 0,-1 0 1,0 1-1,-1-1 39,4 5-40,-1 0 0,1 0-1,-1 0 1,1 1 0,-1-1 0,0 1-1,0 1 1,0-1 0,0 1 0,-6 0 40,7 0-26,1 0 1,-1 1 0,0 0-1,0 0 1,0 1-1,1-1 1,-1 1 0,0 0-1,0 0 1,1 1-1,-1-1 1,-4 3 25,1 1-23,0 0 0,0 1 0,0 0 0,1 1 0,-3 2 23,9-8-2,-10 10-3,1 0 0,0 0 0,1 1 1,0 0-1,1 1 0,1-1 0,0 2 0,0-1 0,2 1 0,-1 0 0,0 7 5,-3 4-10,-11 32-25,3 1-1,3 1 1,-6 55 35,2 22 25,2 86-25,15-196 12,-6 98 214,5 0 0,6 1-1,18 101-225,-3-86-6,7-1-1,6-2 0,6-1 1,9 9 6,-11-52-67,13 17 67,-30-72-21,1-1 1,2-1-1,2-1 0,2 0 21,-19-25-1,1 0 0,1-1 0,0 0 0,0 0 0,0-1 0,9 5 1,-15-10 6,1-1 0,0 0-1,0-1 1,0 1 0,0-1-1,0 0 1,0 0-1,0 0 1,0 0 0,0-1-1,1 1 1,-1-1 0,0 0-1,0-1 1,0 1-1,1-1 1,-1 1 0,0-1-1,0 0 1,2-2-6,-1 2 0,-1-1-1,0-1 1,1 1 0,-1-1-1,0 1 1,0-1 0,0-1-1,-1 1 1,1 0 0,-1-1 0,0 0-1,0 1 1,0-1 0,0-1-1,0 1 1,-1 0 0,0-1-1,0 1 1,0-1 0,0-2 0,4-7 6,9-19 28,-3 0-1,0-1 1,-2-1-1,1-13-33,-8 32 10,12-58 64,-3-1 1,1-63-75,-11 122 6,6-151 41,-9-84-47,1 246 1,-12-265 116,-26-125-117,11 177 544,-40-143-544,53 308 180,-2 1-1,-3 0 1,-19-35-180,33 75 0,0 0 1,-1 0-1,-1 0 1,0 1-1,0 0 1,-1 1-1,-1-1 1,1 2-1,-2-1 0,1 1 1,-8-4-1,15 10-15,-1 1 0,1 0 0,-1 1-1,0-1 1,1 0 0,-1 1 0,0 0 0,0-1 0,0 1 0,0 0 0,0 1-1,0-1 1,-1 0 0,1 1 0,0 0 0,0-1 0,-3 2 15,1 0-27,0 1 0,1 0 0,0 0 0,-1 0-1,1 0 1,0 1 0,0 0 0,0 0 0,0 0 0,-1 3 27,-6 3-37,1 1 0,0 1 1,1 0-1,0 1 0,1-1 0,0 2 0,1-1 1,0 1-1,-2 6 37,-3 6-21,-5 9 11,2 1-1,2 1 1,1 0-1,1 1 1,-3 28 10,9-43-7,-15 78-46,5 1 0,-1 101 53,15-191 0,-6 164 14,7-1 0,8 1 0,7-1 1,8-1-1,8-1 0,20 51-14,-34-153 35,4-1 0,2 0 1,4-2-1,2-1 0,9 9-35,3-9 3,-37-61-5,0 0 1,0 0-1,1 0 1,-1 0-1,1-1 1,0 0-1,1 0 1,-1 0-1,3 1 2,-6-5 1,-1 1 0,0 0-1,1-1 1,-1 1-1,1-1 1,-1 1 0,1-1-1,-1 0 1,1 0-1,-1 1 1,1-1 0,-1 0-1,1 0 1,-1-1-1,1 1 1,-1 0 0,1 0-1,-1-1 1,1 1-1,-1-1 1,1 1 0,-1-1-1,0 0 1,1 0-1,0 0 0,1-2 6,0 0-1,1 0 0,-1 0 1,-1-1-1,1 1 0,0-1 0,0 0-5,0-1 7,2-2-4,0-2 1,0 1-1,-1-1 1,0 1-1,0-1 0,-1 0 1,-1-1-1,1 1 1,-1 0-1,-1-1 0,1-3-3,4-23 6,8-36 7,-3 0 0,1-51-13,-9 90 0,8-178 0,-9-1 0,-2 186 0,-3-203 46,-11 2-1,-13-34-45,-8 10 21,13 114 126,-5 1 0,-6 2-1,-6 2 1,-10-10-147,36 108 76,-1 2 0,-2 0 0,-1 1 0,-14-18-76,25 40-28,0 0 0,-1 0 0,0 1 0,-6-6 28,9 11-19,0 0 0,0 1 0,0-1 0,0 1 0,-1 0 1,1 0-1,-1 0 0,1 1 0,-1-1 0,1 1 0,-4 0 19,6 0-10,-1 1 0,0-1 0,0 1 1,0 0-1,0-1 0,0 2 0,0-1 0,0 0 0,0 1 1,0-1-1,0 1 0,0 0 0,1 0 0,-1 0 0,0 0 0,1 0 1,-1 1-1,-1 0 10,-1 2-12,0 1-1,1-1 1,-1 1 0,1 1 0,0-1 0,-3 6 12,-1-1-17,-5 10-16,0 1 0,2-1 0,0 2 0,1 0 0,2 0 0,-4 12 33,8-22-10,-13 42 4,3 0-1,2 1 1,-4 44 6,11-66 3,-12 101-9,5 1-1,7 0 0,5 0 1,10 46 6,1-55-16,5-2 0,6 0 0,6-1 0,4-1 0,6-2 0,5-2 0,6-2 0,12 14 16,-41-89-128,2-2 0,1-1 0,2-1 0,18 19 128,-38-50-16,0-1 1,0 0 0,1 0 0,-1 0-1,1 0 1,0-1 0,7 3 15,-11-5 0,1-1 1,0 0-1,-1 0 0,1-1 0,0 1 1,-1-1-1,1 1 0,0-1 0,0 0 1,-1 0-1,1 0 0,0 0 0,0 0 1,-1-1-1,1 1 0,0-1 0,-1 0 1,1 0-1,0 0 0,-1 0 0,1-1 0,3-1 3,0-1 1,0 0-1,-1-1 0,1 1 0,-1-1 0,-1 0 0,1 0 0,-1-1 0,3-2-3,3-7 3,-1-1 1,0 0-1,2-7-3,10-30 28,-3-2 1,-2 0-1,3-28-28,2-25 105,2-70-105,-19 148 7,11-148-34,-6-43 27,-15-249 139,-33 38 37,27 333 13,-5 1 1,-12-32-190,22 105 69,-1 0 0,-1 0 1,-2 1-1,0 0 0,-1 1 1,-1 0-1,-14-17-69,21 30 13,-1 1-1,0 0 1,-1 0 0,0 1 0,0 0-1,-1 0 1,0 1 0,-1 0-1,1 1 1,-1 0 0,-1 0 0,1 1-1,-5-2-12,11 6-4,0-1 0,0 0 0,0 1 0,0 0 0,-1 0 0,1 0 0,0 0 0,-1 1-1,1 0 1,0-1 0,-1 2 0,1-1 0,-1 0 0,1 1 0,-4 1 4,1 1-12,-1 1 1,1 0 0,1 0-1,-1 0 1,1 1 0,0 0-1,-3 2 12,3-2-8,-12 11-14,0 1 0,2 0 0,0 1 0,1 1 0,1 0-1,0 1 1,-2 7 22,1-1-5,1 2-1,1-1 0,1 1 0,1 1 0,2 0 1,1 1-1,-1 10 6,2-8-8,-12 55-36,3 1-1,5 0 1,3 3 44,4-19-53,2 0-1,4 0 1,3 0 0,4 0-1,3 5 54,21 89-198,28 76 198,66 161-122,-7-72-7,-82-241-121,4-1 0,28 40 250,-62-115-41,28 43-90,-34-55 125,0 1 1,0-1-1,0 1 1,1-1-1,-1 0 0,0 1 1,1-1-1,-1-1 1,1 1-1,0 0 1,0-1-1,0 1 0,0-1 1,0 0-1,0 0 1,0 0 5,-1-1-2,0 0 1,0 0 0,0-1-1,0 1 1,-1-1-1,1 1 1,0-1 0,0 0-1,-1 0 1,1 0-1,-1 0 1,1 0 0,0 0-1,-1 0 1,0 0-1,1-1 1,-1 1 0,0 0-1,0-1 1,0 1-1,0-1 1,0 0 0,1 0 1,9-15-1,-1-1 0,0 0 0,-1-1 0,-1 0 0,-1-1 0,0 1 0,-1-4 1,9-40 1,3-43-1,-4 9 35,-5 0 0,-4-10-35,-14-508 160,9 606-159,-13-233 190,-34-166-191,25 274 266,-6 2 1,-39-108-267,58 214 57,-1 2 0,-2-1 0,0 1 1,-1 1-1,-1 0 0,-1 1 0,-15-16-57,18 24 25,0 0-1,-1 1 1,0 0 0,-1 1-1,-1 1 1,0 0 0,0 1-1,-15-7-24,21 12 1,1 1-1,-1 0 0,0 0 1,-1 1-1,1 0 0,0 1 1,-1 0-1,0 1 0,-5-1 0,7 2-1,1 1-1,-1-1 1,1 2-1,-1-1 1,1 1-1,0 0 1,0 0 0,0 1-1,0 0 1,0 0-1,1 0 1,-1 1-1,-4 4 2,-9 9-10,1 1-1,0 1 1,2 0-1,0 2 1,1 0-1,0 3 11,-5 3-22,-14 16-6,24-30 25,1-1 0,0 2 0,1-1 0,0 1 0,-4 11 3,-30 82 0,32-76-5,2 1 0,0 0 0,3 1 1,1 0-1,1 0 0,1 31 5,2-55-8,-2 92-219,4 0 1,14 98 226,3-46-480,6-1 0,34 112 480,-11-99-194,8-3 0,26 42 194,-34-98-59,5-2 0,5-2-1,62 82 60,-97-152-29,1-1 0,1-1-1,2-2 1,19 16 29,-40-39-2,1-1 1,-1 1-1,1-1 1,0-1-1,1 1 0,-1-1 1,5 2 1,-9-5 7,1 1 0,-1 0 1,0-1-1,1 0 0,-1 1 0,0-1 1,1 0-1,-1 0 0,1-1 1,-1 1-1,0 0 0,1-1 0,-1 1 1,0-1-1,0 0 0,1 0 0,-1 0 1,0 0-1,0 0 0,0 0 1,0-1-1,0 1 0,0-1 0,-1 1 1,1-1-8,6-6 38,-1-1 1,0 0-1,0-1 1,-1 1 0,-1-1-1,1 0 1,2-9-39,11-28 82,0-10-82,1-7-2,-3 0 0,-3-1 0,-2-7 2,14-194-58,-20 127-62,-12-119 120,6 243-3,-38-441-96,31 396 97,-12-100 84,-8 1 1,-8-4-83,11 70 210,-3 2 0,-5 0-1,-5 0-209,19 49 137,-2 0-1,-2 2 1,-2 0-1,-1 1 1,-5-1-137,22 28 20,0 1 0,-2 0 0,1 1 0,-1 0 0,-1 0 0,0 1 0,0 1 0,0 0 0,-1 0 0,-1 1 0,1 1 0,-2-1-20,11 6-2,0-1-1,-1 1 1,1 0 0,-1-1-1,1 1 1,-1 1 0,0-1-1,1 1 1,-1-1 0,0 1-1,1 0 1,-1 0-1,0 1 1,1-1 0,-1 1-1,1-1 1,-1 1 0,0 1-1,-1 0 3,-1 2-9,0 0-1,0 1 0,0-1 0,1 2 1,-1-1-1,1 0 0,1 1 1,-2 2 9,1-2-6,-8 11-3,0 1 0,1 0 0,0 1 0,2 1 0,0 0 0,2 0 0,0 1-1,0 2 10,-2 5-12,-14 44-54,3 2 0,3-1 0,0 29 66,1 2-106,5 1-1,5 1 0,4 28 107,3 68-38,10 0 1,8-1-1,27 108 38,-17-179-40,5-2 0,27 63 40,-24-97-85,3-1 0,5-2 0,33 48 85,-66-119 6,0-1-1,2-1 0,0 0 1,1-1-1,1-1 0,1 0 1,0 0-1,8 4-5,-21-18 2,1 1-1,-1-1 1,1 1 0,0-1 0,0 0-1,0-1 1,0 1 0,0-1-1,0 0 1,1 0 0,-1 0 0,3 0-2,-4-1 3,-1-1 1,1 1 0,0-1-1,-1 1 1,1-1 0,-1 0-1,1 0 1,-1 0 0,1 0-1,-1-1 1,0 1 0,1-1-1,-1 0 1,0 1 0,0-1-1,0 0 1,0 0 0,-1 0-1,1 0 1,-1 0 0,1-1-1,0-1-3,8-12 20,-2-1-1,1 0 1,-2 0-1,-1-1 1,2-9-20,10-40 52,-2-3-52,3-42-23,4-89 23,-8-116-47,-14 147 170,-10-42-123,6 160 16,-13-151 139,-31-133-155,10 136 34,-9 2 1,-35-84-35,52 188 158,-5 1 0,-3 2 1,-12-12-159,39 80 45,8 19-43,1 0 0,-1 0 1,1 0-1,-1 0 0,0 1 0,-1-1 0,1 1 1,-1-1-1,1 1 0,-1 0 0,0 0 1,0 0-1,0 0 0,-1 1 0,1-1 1,-1 1-1,1 0 0,-4-2-2,6 4-1,1 0-1,0 0 0,-1-1 1,1 1-1,-1 0 0,1-1 1,0 1-1,-1 0 0,1 0 0,-1 0 1,1-1-1,-1 1 0,1 0 0,-1 0 1,1 0-1,-1 0 0,1 0 1,-1 0-1,1 0 0,-1 0 0,1 0 1,-1 0-1,1 0 0,-1 0 1,1 1-1,-1-1 0,1 0 0,-1 0 1,1 0-1,-1 1 0,1-1 0,-1 0 1,1 1-1,0-1 0,-1 0 1,1 1-1,-1-1 0,1 0 0,0 1 1,0-1-1,-1 1 0,1-1 1,0 0-1,0 1 0,-1-1 0,1 1 1,0-1-1,0 1 0,0-1 0,0 1 1,0-1-1,0 1 0,0 0 2,-3 11-11,1 1-1,1 0 0,0 0 1,1 9 11,1 14-14,2 1 0,4 13 14,82 364-304,-17-118-32,10 46 16,180 773 96,-240-1022 277,-14-73 53,-8-20-104,1 0 0,-1 0 0,0 0 1,0 0-1,0 0 0,0 0 0,0 1 1,0-1-1,0 0 0,0 0 0,0 0 0,0 0 1,0 0-1,1 0 0,-1 0 0,0 0 0,0 0 1,0 0-1,0 0 0,0 0 0,0 0 1,0 1-1,1-1 0,-1 0 0,0 0 0,0 0 1,0 0-1,0 0 0,0 0 0,0 0 0,1 0 1,-1 0-1,0-1 0,0 1 0,0 0 1,0 0-1,0 0 0,0 0 0,0 0 0,1 0 1,-1 0-1,0 0 0,0 0 0,0 0 0,0 0 1,0 0-1,0 0 0,0 0 0,0-1 1,0 1-1,1 0 0,-1 0 0,0 0 0,0 0 1,0 0-1,0 0-2,4-26 213,-5-79-109,-5 0 0,-14-64-104,15 125 21,-41-346 22,-4 32 19,7 52-82,38 267 27,-6-52 280,-8-17-287,13 87 19,3 18-51,2 13-41,12 174-103,5 8 192,-11-142-8,61 690 54,-14-310-28,-31-305-118,6-1 0,21 51 84,-43-157-15,12 33-41,-16-48 48,0 0 0,1-1 0,-1 1 0,0-1 0,1 1 0,0-1 0,-1 1-1,1-1 1,0 0 0,0 0 0,0 0 0,0 0 0,2 1 8,-4-3-1,0 0 1,1 0-1,-1 0 0,0 1 0,1-1 0,-1 0 0,0 0 0,0 0 0,1 0 0,-1 0 0,0 0 0,1 0 0,-1 0 0,0 0 0,1 0 1,-1 0-1,0 0 0,1 0 0,-1 0 0,0 0 0,0-1 0,1 1 0,-1 0 0,0 0 0,1 0 0,-1 0 0,0-1 0,0 1 1,1 0-1,-1 0 0,0 0 1,7-16-9,-3-16 21,-2 0 0,-1 0 0,-1-1 0,-3-8-12,-25-255-46,24 268 39,-4-41-9,-29-206 64,33 247-38,-74-406 124,-99-229-81,-9 99 390,180 547-439,0 2 1,-1-1-1,0 1 1,-2 0 0,1 0-1,-2 1 1,-2-2-5,11 14-7,0 1 0,0-1 0,0 1 0,0-1 0,0 1 1,-1 0-1,1-1 0,0 1 0,-1 0 0,1 0 0,-1 0 0,1 0 0,-1 0 1,0 0-1,1 1 0,-1-1 0,0 0 0,1 1 0,-2-1 7,1 2-6,0 0-1,1 0 0,-1 0 1,1 0-1,-1 0 0,1 0 1,0 1-1,-1-1 0,1 0 0,0 1 1,0-1-1,0 1 0,0-1 1,0 1-1,0 0 0,1-1 1,-1 1-1,0 0 7,-2 5-8,0 1 0,0-1 0,1 1 1,-1 0-1,2-1 0,-1 1 0,1 0 0,0 0 0,1 0 0,0 0 1,0 0-1,1 1 8,-1 12-7,1 7 12,0 1-1,2-1 1,1-1 0,2 1 0,0 0 0,4 6-5,4 17-3,41 148-376,37 76 379,-73-220-47,97 269-476,100 184 523,-161-392-50,157 304 148,-205-407-81,-1-3-2,-1 0 0,2 0 0,-1 0 0,6 5-15,-11-14 0,0 0 1,1 1 0,-1-1 0,0 0 0,0 0 0,1 0-1,-1 0 1,1 0 0,-1 0 0,1 0 0,-1 0-1,1-1 1,-1 1 0,1 0 0,0-1 0,-1 1 0,1-1-1,0 0 1,-1 0 0,1 0 0,0 0 0,0 0 0,-1 0-1,1 0 1,0 0 0,0-1 0,-1 1 0,1-1 0,-1 1-1,2-1 0,-1-1 2,0 1 0,0 0 0,0 0 0,-1-1 0,1 1 0,-1-1-1,1 0 1,-1 1 0,1-1 0,-1 0 0,0 0 0,0 0 0,0 0-1,0 0 1,0 0 0,0-1-2,8-37 61,-7 30-45,2-23-12,-1-1 0,-1 1 0,-3-27-4,0 13-33,-1-27 107,-7-46-74,2 60 23,-3 0 0,-3 0-1,-2 1 1,-7-12-23,-5-6 80,-3 1 0,-25-39-80,53 109 4,-2-2 8,0-1-1,-1 1 0,1 0 0,-1 0 1,-1 1-1,0-1 0,0 1 0,0 0 1,-1 1-1,0 0 0,-1-1-11,6 6-7,0-1-1,0 1 1,0 0 0,-1 0-1,1 0 1,0 0 0,-1 0-1,1 0 1,-1 1 0,1-1-1,0 1 1,-1 0-1,0-1 1,1 1 0,-1 0-1,1 1 1,-1-1 0,1 0-1,-2 1 8,1 0-9,1 0-1,-1 1 1,0-1-1,0 1 1,1-1-1,-1 1 1,1 0-1,-1 0 1,1 0-1,0 1 1,0-1-1,0 0 1,0 1-1,0-1 1,0 1 0,1 0-1,-1 0 1,1-1-1,0 1 10,-6 15-37,2-1-1,0 1 1,1-1 0,0 4 37,-11 78-88,4 0 1,4 1 0,5 46 87,6-4-3,7 0 1,10 28 2,12 8 34,-25-146 34,1-1-1,2 0 1,1 0-1,7 11-67,-17-36 44,1-1-1,1 0 1,-1 1 0,1-1 0,2 2-44,-6-7 5,0 1 1,0-1-1,1 0 1,-1 1 0,0-1-1,0 0 1,1 1-1,-1-1 1,0 1-1,1-1 1,-1 0-1,0 0 1,1 1 0,-1-1-1,0 0 1,1 0-1,-1 1 1,1-1-1,-1 0 1,0 0 0,1 0-1,-1 0 1,1 0-1,-1 0 1,1 1-1,-1-1 1,1 0-1,-1 0 1,1-1 0,-1 1-1,0 0 1,1 0-1,-1 0 1,1 0-1,-1 0 1,1 0 0,-1 0-1,0-1 1,1 1-1,-1 0 1,1 0-1,-1-1 1,0 1 0,1 0-1,-1-1 1,1 1-6,0-2 13,0-1 0,-1 1 0,1 0 0,0 0 0,-1-1 0,1 1 0,-1 0 0,0-1 0,0 0-13,1-19 41,-1 0 0,-1 0 0,-1 1 0,-1-1-1,-2-8-40,-32-114 27,15 69-66,-34-175-84,-2-86 123,39 201 6,1-100-6,15 192 5,-16-392 70,10 259-161,-19-80 86,16 168 47,-24-81-47,28 137 9,-2 0 0,-1 1 0,-2 1 0,-1 0 1,-1 0-1,-19-25-9,26 43 10,-1 0 1,-1 1 0,0 1-1,0 0 1,-1 0 0,0 1-1,-1 0 1,-4-2-11,11 8 7,-1 0 0,1-1 0,0 2 0,-1-1 0,0 1 0,0-1 0,1 1 0,-1 1 0,0-1 0,-1 1 0,1 1 0,0-1 0,0 1 0,0 0 0,0 0 0,-6 1-7,8 0-2,-1-1 0,1 1-1,0 0 1,0 0 0,-1 1 0,1-1 0,0 1-1,0 0 1,0 0 0,1 0 0,-1 0 0,0 1 0,0 0 2,-2 4-11,-1-1 0,1 1 0,1 0 1,-1 0-1,1 1 11,-6 8-14,-24 35 9,3 1-1,2 2 1,2 1 0,3 1-1,-17 57 6,-18 75-29,32-98 5,6-24-13,4 0-1,2 1 1,-2 40 37,1 46 7,3 140-7,15-179-80,5 0-1,5 0 0,6 3 81,-13-91-94,1-1-1,1 0 0,2-1 1,0 0-1,1 0 0,2 0 1,0-1-1,15 20 95,-22-37-29,0 0-1,1 0 1,-1-1 0,1 0-1,1 0 1,-1 0 0,2 0 29,-6-4-1,0 0 1,0 0-1,0 0 1,1 0-1,-1-1 1,0 1-1,1-1 1,-1 1-1,0-1 1,1 1-1,-1-1 1,1 0 0,-1 1-1,1-1 1,-1 0-1,0 0 1,1 0-1,-1 0 1,1-1-1,-1 1 1,1 0-1,-1-1 1,0 1-1,1 0 1,-1-1 0,1 0-1,-1 1 1,0-1-1,0 0 1,1 0-1,-1 1 1,0-1-1,0 0 1,0 0-1,0 0 1,0-1-1,0 1 1,0 0-1,-1 0 1,1-1 0,6-9 21,-1 0-1,-1 0 0,0-1 1,-1 0-1,2-8-20,16-66 117,-21 82-112,8-36 67,2-6 68,-2 0 0,-1-11-140,8-176 400,-10-41-400,-20-293 28,11 500-45,-54-685-21,54 729 33,-10-71 40,11 82-34,-1 0-1,0-1 1,-1 1-1,-1 1 0,-5-11 0,9 20-3,0 0 0,0 0 0,0 1-1,0-1 1,0 1 0,0-1-1,-1 1 1,1-1 0,0 1 0,-1 0-1,1 0 1,-1-1 0,0 1 0,1 0-1,-1 1 1,0-1 3,1 0-3,-1 1-1,1 0 1,-1 0-1,1-1 1,0 1-1,-1 0 1,1 0 0,-1 1-1,1-1 1,0 0-1,-1 0 1,1 1-1,0-1 1,-1 1 0,1-1-1,0 1 1,0-1-1,-1 1 4,-4 4-5,0 0-1,0 0 0,0 0 0,1 0 1,0 1-1,0 0 0,1 0 0,-4 6 6,-31 56-1,4 2 0,-5 18 1,16-35-14,-31 77-74,6 2 0,-21 98 88,42-131-24,5 1 0,2 13 24,15-73-2,2 0-1,2 0 0,1 0 1,3 0-1,1-1 0,6 31 3,-2-34-63,2 0 0,1-1 1,1 0-1,3-1 0,13 27 63,-22-52-49,-1-1 0,2 0 0,-1 0 1,1 0-1,0-1 0,0 0 0,1 0 1,6 5 48,-6-8-23,-1 0 1,0 0 0,1 0 0,0-1-1,0 0 1,0-1 0,0 1 0,1-1 0,-1-1-1,0 1 1,1-1 22,3 0 8,1 0-1,-1-1 1,0 0 0,0 0 0,0-2-1,1 1 1,-1-1 0,0-1-1,-1 0 1,1 0 0,-1-1-1,1-1 1,-1 1 0,0-2 0,-1 0-1,2-1-7,8-6 35,-1-2 0,-1 0 0,0-1 0,-2 0 0,1-2 0,-2 0 0,2-4-35,56-87 251,42-87-251,-92 152 28,-2-1 1,-2-1 0,-2 0 0,5-29-29,-19 66 2,66-262-23,-58 211 66,-2 0-1,-2 0 0,-3-28-44,-3 66 24,-1 0-1,-1 0 1,-1 0 0,0 1-1,-2-1 1,-1 1-1,-3-7-23,5 16 13,-1 0-1,-1 1 1,1 0-1,-2 0 1,0 1-1,0 0 0,-1 0 1,0 1-1,0-1 1,-1 2-1,0-1 1,-1 1-1,0 1 1,0 0-1,-1 0 0,0 1 1,0 1-1,0-1 1,-1 2-1,0 0 1,-3-1-13,7 3-5,1 0 0,-1 1 0,0 0 0,1 0 0,-1 1 0,0 0 0,0 0 0,0 1 0,1 0 0,-1 0 0,0 1 0,1 0 0,-1 1 0,1-1 0,0 1 0,-4 2 5,-2 1-15,-1 1 0,2 0 1,-1 0-1,1 2 0,0-1 1,0 2-1,1-1 0,0 2 1,1-1-1,0 1 0,0 3 15,-11 9-25,-164 193-210,160-185 223,2 2-1,1 1 1,-9 23 12,0 7 21,-7 30-21,10-25 5,4 1-1,3 2 0,3 0 0,3 1 1,-1 29-5,12-34-17,3 0 1,3 0 0,3 0 0,3 0-1,14 58 17,12 12-114,5-2 0,25 47 114,-37-106-184,4-2 0,4-1-1,9 11 185,-28-59-70,1-1-1,1-1 0,1 0 0,12 11 71,-16-21-23,-1-1 0,2 0 0,0-1 0,0-1 0,1 0 0,0-1 0,7 1 23,-12-5 12,1-1 1,0-1-1,0 0 1,1 0-1,-1-1 0,1-1 1,-1-1-1,1 0 0,0 0 1,0-2-1,-1 1 1,1-2-1,4-1-12,-8 1 31,1-1 1,-1 0-1,1-1 0,-1 0 1,0 0-1,-1-1 0,1-1 0,-1 1 1,0-2-1,0 1 0,-1-1 1,0-1-1,0 1 0,-1-1 1,0-1-1,0 1 0,2-6-31,11-18 68,-3-2-1,0 0 0,-2-1 1,-2-1-1,3-13-67,8-38 218,9-69-218,-17 64 93,-4-1 1,-1-46-94,-9 43 18,-4 0 1,-13-89-19,-10 25 13,-7 2 1,-41-117-14,50 209 184,-2 0 0,-32-57-184,49 105 32,-2 1 1,0 0 0,0 1-1,-2 1 1,0-1 0,-1 2-1,0 0 1,-2-1-33,12 12-1,0 1 0,0-1 0,0 1 0,0 0 0,0 0 0,0 0 0,0 0 0,-1 0 0,1 1 0,-1-1 0,1 1 1,-1 0-1,0 0 0,0 0 0,1 1 0,-1 0 0,0-1 0,0 1 0,-1 0 1,0 2-18,0 0 0,-1 0-1,1 0 1,0 0 0,0 1 0,0 0 0,1 0 0,-1 0 0,1 0 0,-1 1-1,1 0 1,0 0 0,0 0 0,-2 4 18,-10 11-60,0 1 1,2 0-1,0 1 0,2 0 0,-5 11 60,-30 78-58,-21 78 58,43-106-45,3 1 0,4 1 1,0 26 44,2 33-5,4 59 5,11 28-5,11 1-1,19 77 6,-27-286-1,19 139-60,-14-125 41,1 0 0,2-1 0,7 13 20,-16-42 0,2-1 0,-1 0 0,1 1 0,-1-1 0,1 0 0,1-1 0,0 2 0,-2-4 4,0 0 1,0 0-1,0 0 1,0-1-1,1 1 1,-1-1 0,0 0-1,1 1 1,-1-1-1,1 0 1,-1-1 0,1 1-1,-1 0 1,3 0-5,-3-1 7,0 0 0,0 1 0,0-1 0,0 0 0,0 0 0,-1 0 0,1 0 0,0 0 0,0-1 0,0 1 0,0 0 0,0-1 0,0 1 0,-1-1 0,1 0 0,0 0 0,0 0 0,0 0-7,2-3 13,0 0 1,0 0 0,0 0-1,-1 0 1,0-1 0,2-3-14,7-10 17,-2-1 0,0 0 1,-1 0-1,3-13-17,25-88 11,-4-15 47,-5-1 1,8-122-59,-22 78 37,-9-140-37,-16 140 0,-26-123 0,34 284 0,-9-65 11,-14-45-11,21 113 10,-1-1 0,-6-11-10,11 24-8,0 1 0,-1-1-1,0 1 1,0 0 0,0 0 0,0 0 0,0 0 0,-1 0 0,1 0 0,-1 1 0,-2-2 8,4 4-5,0 0 1,0 0 0,0 0 0,0 0 0,0 0-1,0 0 1,0 0 0,0 1 0,0-1-1,0 0 1,0 1 0,0-1 0,0 1-1,0-1 1,0 1 0,0 0 0,0-1 0,0 1-1,0 0 1,1 0 0,-1-1 0,0 2 4,-2 1-8,0 1 1,0-1-1,0 1 1,1-1-1,-1 1 1,1 0 0,0 0-1,0 0 1,1 1 7,-8 26-24,2 0 0,-1 9 24,-16 115-61,6 1 0,3 146 61,16-178-3,5-1 0,6 0 0,5-1 0,7 7 3,-6-56-31,2 0 0,3-1-1,7 5 32,-14-39 31,2-1 0,1-1 0,2-1-1,1 0 1,2-2 0,12 12-31,-27-35 7,1 1-1,0-1 1,1-1-1,0 0 1,1 0-1,-1-1 0,2-1 1,-1 0-1,1-1-6,-8-3 9,0-1-1,0 0 0,0-1 0,1 1 1,-1-1-1,0 0 0,1-1 0,-1 1 1,1-1-1,-1 0 0,0 0 0,1-1 0,-1 0 1,1 0-1,-1 0 0,0 0 0,0-1 1,0 0-1,0 0 0,0 0 0,0-1 1,0 0-1,-1 1 0,2-2-8,-1-1 3,0 1 1,0-1-1,0 0 1,0 0-1,-1-1 1,0 0-1,0 1 0,-1-1 1,1-1-1,0-2-3,5-11-20,-2-1 1,4-18 19,14-62-3,-5-2 0,-4 0 1,-5-1-1,-2-97 3,-18-135-69,-16-18 69,21 316-58,3 33 31,1 5-18,2 29-119,65 683-16,-9-90 312,-36-379 274,-28-327 324,1 35-690,-49-329-69,42 314 0,-99-462-273,69 373 345,-6 2 0,-14-17-43,55 148 38,-1 1 0,-1 0 1,-1 1-1,-1-1 1,-2 0-39,-3 2-91,16 17 87,0-1 0,0 1-1,-1 0 1,1 0-1,0 0 1,-1 0 0,1-1-1,0 1 1,-1 0-1,1 0 1,0 0 0,-1 0-1,1 0 1,0 0-1,-1 0 1,1 0 0,0 0-1,-1 0 1,1 0-1,0 0 1,-1 0 0,1 0-1,0 0 1,-1 1-1,1-1 1,0 0-1,-1 0 1,1 0 0,0 0-1,-1 1 1,1-1-1,0 0 5,-3 4-31,1 1-1,0-1 0,0 0 0,1 1 1,-1-1-1,1 1 0,0 0 0,0-1 0,1 2 32,-11 65-125,4 1 0,3 6 125,2-25-1,2 1 1,3 0-1,2-1 1,3 2 0,-4-24 2,11 74 3,4-1 0,5-1 1,4-1-1,5-1 0,15 23-5,-37-97 6,2-1-1,14 20-5,-26-45 3,0 1 0,0-1 0,0 1 0,0-1 1,0 0-1,0 1 0,0-1 0,0 0 0,1 0 0,-1 0 0,1 0 0,-1 0 0,0 0 1,1 0-1,0-1 0,0 1-3,-1-1 3,0 1 1,-1-1 0,1 0-1,0-1 1,0 1 0,0 0 0,0 0-1,-1 0 1,1 0 0,0-1-1,0 1 1,-1 0 0,1-1-1,0 1 1,0 0 0,-1-1-1,1 1 1,0-1 0,-1 1-1,1-1 1,-1 0 0,1 1 0,-1-1-1,1 0-3,2-4 22,1 0 0,-1-1 0,-1 1 0,1-1 0,-1 0 0,0 0 0,-1 0 0,1 0 0,-1-1-22,7-42 107,-2 0-1,-2-1 1,-3-16-107,-6-152 77,4 200-79,-22-233 69,18 203-60,-37-355-124,-10-169-128,37 397 234,-9-15 11,21 171 8,-1 0 0,-1 1 0,0 0 0,-2 0 0,0 0 1,-1 1-1,-1-2-8,5 12-4,0 0 0,-1 1 0,1 0-1,-1-1 1,-1 2 0,1-1 0,-1 1 0,0-1 0,0 2 0,0-1 0,-1 1 0,1 0 0,-1 0 0,0 0 0,-1 1 0,1 1 0,0-1 0,-6 0 4,-7 1-7,-1 0 0,1 2 0,-1 0 0,1 2-1,-1 0 1,-18 5 7,6 0 0,1 1 0,-1 2 0,2 1 0,0 2 0,0 1 0,1 1 0,1 2 0,1 1 0,0 1 0,-7 7 0,9-4 0,2 1 0,0 1 0,1 2 0,2 0 0,-11 17 0,14-18 0,1 1 0,1 0 0,1 1 0,-4 13 0,-1 14-16,-11 43 16,0 21-39,5 2-1,6 0 1,5 1-1,5 0 1,5 33 39,7-52-28,4 0 0,5 0 0,4-1 0,28 97 28,-34-159-33,2-1 0,1-1 0,2 0 0,2-1 0,1 0 33,31 45-139,15 16 139,-58-90-1,0 1 1,0-1-1,1 0 0,0 0 0,0-1 0,1 0 1,0 0-1,0 0 0,0-1 0,1 0 1,-1-1-1,1 1 0,0-2 0,4 2 1,-6-2 2,0-1 0,1 0-1,-1 0 1,1 0 0,-1-1-1,1 0 1,-1 0 0,1-1-1,0 0 1,0 0 0,-1-1-1,2 0-1,4-1 5,0-2 0,0 0-1,0 0 1,-1-1 0,0-1-1,5-2-4,23-16-5,-2 0 0,0-3 0,-2 0 0,31-33 5,-8 2-14,-3-3 0,23-34 14,-38 40 6,-3-1 0,-3-1 0,3-11-6,21-53 41,-3-10-41,-23 46 33,-3-2 1,-4-1-1,-4-1 0,4-56-33,-11 33 18,-4 0 0,-6 0 0,-5-20-18,1 130-1,0-27-16,-2 1-1,-1-1 0,-5-16 18,-1 15-17,-2 0-1,0 1 0,-5-7 18,3 11 7,0 0 0,-2 0 0,-1 1-1,-1 1 1,-1 1 0,0 0 0,-22-18-7,24 24 14,0 1-1,-1 0 1,-1 1 0,0 1-1,-1 1 1,0 0-1,-1 2 1,0 0 0,-3 0-14,6 4 14,-1-1 0,0 2 0,-1 1 1,1 0-1,-1 1 0,0 1 0,1 1 0,-1 1 1,-17 1-15,16 1 4,1 0 1,0 2 0,0 0-1,0 1 1,1 1-1,0 0 1,0 2 0,0 0-1,1 1 1,-9 6-5,15-9 2,1-1-1,-12 7 9,1 0 1,0 1-1,-16 15-10,8-1 20,1 1 1,-11 17-21,32-37 1,-12 15-6,0 0 0,2 1-1,1 1 1,0 0 0,2 1-1,1 1 1,2 0 0,0 1-1,2 0 1,-3 16 5,-9 38-59,-9 73 59,21-80-62,3 38 62,6-108-2,0 54-32,2 0 0,3 0-1,2 0 1,3-1 0,8 24 34,-15-71-5,29 127-66,14 23 71,-21-88-87,3-1 0,28 51 87,-40-92-43,2 0 1,1-2-1,1 0 0,2-1 1,5 4 42,-11-15-18,1-1 1,0-1-1,1 0 1,0-2-1,1 0 1,1-1-1,21 10 18,-31-17-2,0-1 1,1 0-1,-1 0 0,1-1 0,0-1 1,0 0-1,2 0 2,-6-1 2,-1-1-1,0 0 1,0-1 0,1 0 0,-1 0-1,0 0 1,0 0 0,0-1 0,0 0-1,0 0 1,0-1 0,-1 0 0,3-1-2,5-5 23,-1 0-1,-1 0 1,0-1 0,0 0 0,-1-1 0,0 0 0,-1-1 0,0 0 0,2-5-23,5-9 72,-2 0 1,-1-1-1,-1 0 1,4-14-73,-8 14 44,-1 0 0,-1 0 1,-1 0-1,-2-1 1,0 0-1,-2-9-44,-3-45 126,-8-39-126,9 104 13,-6-35 26,-2-1-1,-2 1 1,-2 1 0,-15-34-39,-192-553-38,195 572 228,-2 2-1,-34-58-189,30 75 171,29 44-166,0 0-1,0 0 1,0 1-1,0 0 0,-1-1 1,1 1-1,-1 0 1,0 0-1,0 0 1,0 1-1,1-1 1,-2 1-1,0-1-4,1 2-3,0 0 0,0 0 0,0 1 0,0-1-1,0 1 1,1-1 0,-1 1 0,0 0 0,0 0-1,0 1 1,1-1 0,-1 1 0,1-1 0,-1 1-1,1 0 1,0 0 0,-1 0 0,1 0 0,0 0-1,0 0 1,1 1 0,-1-1 0,0 1 0,1-1-1,-1 2 4,-5 12-4,0 2 0,1-1 0,1 0 0,1 1 0,1 0 0,0 0 0,1 1 0,1 9 4,-4 102-85,11 94 85,36 252-107,11-190-101,-5-83-1025,27 55 1233,-40-156-1532,4-2 0,5-2 0,35 56 1532,-36-83-4277,43 52 4277,38 34-4341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22T16:23:01.390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308 72 8192,'0'1'285,"0"0"0,0 0 0,0-1-1,-1 1 1,1 0 0,0 0 0,1 0 0,-1 0 0,0-1 0,0 1 0,0 0 0,0 0 0,1 0 0,-1 0 0,0-1 0,1 1-1,-1 0 1,0 0 0,1-1 0,-1 1-285,15 33 1431,-4-7-848,-9-22-494,1 1 0,-1-1 0,1 0 0,0 0 0,0 0 1,0 0-1,0 0 0,1-1 0,0 0 0,0 1 0,0-2 1,4 4-90,0-2 152,-1 0 0,2 0 0,-1-1 0,0 0 0,1 0 0,0-1 0,5 2-152,11 1 331,0-2-1,0 0 0,0-2 1,0 0-1,9-2-330,26-2 376,-33 0-299,-1 2 1,1 0-1,0 2 0,0 1 1,0 1-78,9 3 57,1-3 1,0-1-1,0-2 1,21-2-58,-9 1 394,121-6 102,530 6 309,-529-8-784,-131 8 10,0-2 0,0-1-1,-1-3 1,4-1-31,75-13 16,38-3-8,-130 20 32,538-62 328,-388 52-411,-127 10 44,1 2-1,11 3 0,0-1 31,10-2-31,431-5 171,-297 7-27,124-6 432,-188-3-640,102 6 88,0-10 0,17-12-24,-227 19 21,43-5-8,1 2 1,14 4-14,-75 4 6,87 1 57,27 6-63,-109-5 1,376 30 68,-137-14-224,-193-12 151,-28-2 99,20-1-95,326 2-288,-231 9 565,-106-12-268,0 3 1,17 4-10,-38-5 18,-23-4-10,16 5-14,3 3 234,-58-15-125,0 1 1,-10 1-104,-105-11-15,99 12 77,-346-43 73,166 15-131,-58 6-4,-238 2-14,449 21 13,-152 6 27,65 1-4,-296 12-123,-186 39 101,238-4-75,327-42 75,-23 3 0,-1-4 0,-21-6 0,-484-26 48,80-6 96,204 9 6,-367-25-225,475 36 228,-47 11-153,87 1-41,-77-12-34,153 9-127,112 7 48,1 0 1,0 0 0,0-1-1,10 4 154,35 8-9,0-2 1,1-3-1,27 2 9,25 6 21,-6 1-6,118 23-105,-157-35 2,-1-3 0,41-2 88,523 1 182,-324-14-323,-95 1 10,415 1 333,-221-6-204,-10-1 143,98 27-386,-97-12 245,65 5 234,-312 5-388,69 17 154,86 9 133,-109-16-245,-143-15 135,70 8-32,0 5 0,107 33 9,-37 3 97,12-6-97,-118-33 28,1-3 0,0-4 1,66-2-29,-42-6-54,128-3-58,-211-1 157,-1-1 0,1-1 0,2-2-45,31-6 79,-55 13-74,-1 0 0,0-1 0,0 1 1,0 0-1,0 0 0,0-1 0,0 1 0,0 0 1,0-1-1,0 1 0,0-1 0,0 1 1,-1-1-1,1 0 0,0 1 0,0-1 0,0 0 1,-1 0-1,1 1 0,0-1 0,-1 0 1,1 0-1,-1 0 0,1 0 0,-1 0 0,1 0 1,-1 0-6,0-1 2,0 0 1,0 0 0,0 1 0,0-1 0,0 0-1,0 0 1,-1 0 0,1 0 0,-1 1-1,1-1 1,-1 0 0,0 0 0,1 1 0,-2-2-3,-4-7 32,0 1 0,-1 0 1,0 0-1,-6-6-32,5 7-1,-1 0-1,0 1 1,0 0 0,0 1-1,-1-1 1,0 2 0,-1 0 0,1 0-1,-7-2 2,-19-5 1,0 2 0,-10-1-1,17 5-1,-130-25 41,-34 3-40,9 1-93,-52-5 123,-140 3-30,-249 27 23,9 41-81,296-8-78,-425 56 160,598-62-35,-750 150-64,441-70 126,285-73-16,-114 5-35,80-23-51,-62-9 51,141-9-17,0-6-1,-94-20 18,-265-83-497,361 80 200,74 21-675,-1 1 0,-19 0 972,49 9-615,0 1 1,1 1-1,-1 1 1,0 0-1,0 2 1,0 0-1,-8 4 615,-29 11-4063,-20 10 4063,-73 30-4576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22T16:34:59.64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31 4 5760,'0'-4'5842,"2"7"-2253,1 13-1128,3 24-2055,0 263 1967,-4-264-1984,2-1 0,7 35-389,-4-34 54,-2-1 0,0 38-54,-5-32 140,-1 28 110,4 0 0,8 45-250,-6-70-23,-3 0 1,-1 0-1,-3 11 23,0 23 89,2 140 7,-4-165 128,-2-26-139,5-26-83,0 0-1,0 0 1,0 0-1,0 0 0,0 0 1,-1 0-1,0-1 1,0 1-1,0 0 1,0-1-1,0 0 0,-1 1 1,0-1-1,1 0 1,-2 0-2,1 0 5,-1 1 0,1 0 1,0-1-1,0 1 0,0 0 1,1 1-1,-1-1-5,2 4 14,0-1 0,0 1 0,-1 0-1,0-1 1,-1 0 0,-1 4-14,2-7 2,-1 19 60,3-21-54,0 0 0,0 0 0,0 0 1,-1 0-1,1 0 0,0 0 0,-1 0 0,1 0 0,-1 0 1,0 0-1,1-1 0,-1 1 0,0 0 0,-1 0-8,2 0 7,-1 1 0,1 0-1,-1-1 1,1 1-1,0 0 1,0-1 0,0 1-1,0 0 1,1 1-7,-1 0-76,0 67-1609,0-71 1504,-5 7-1691,4-17-1696,1 5-773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22T16:35:00.86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1 180 5888,'0'0'302,"1"0"0,-1 0 0,0 0 0,0 0 0,0 0 0,0 1 0,0-1 0,0 0 0,0 0 0,0 0 0,0 0 0,0 0 0,0 0 0,0 0 0,-1 0 0,1 0-1,0 0 1,0 0 0,0 0 0,0 0 0,0 0 0,0 0 0,0 1 0,0-1 0,0 0 0,0 0 0,0 0 0,0 0 0,0 0 0,0 0 0,0 0 0,0 0 0,0 0 0,0 0 0,0 0 0,0 0 0,0 0 0,-1 0 0,1 0 0,0 0 0,0 0-302,3 3 2477,2 2-3821,36 54 3547,-36-52-2099,0 0 0,-1 1 0,1-1 0,-1 1 0,-1 0-1,1 1 1,-2-1 0,1 0 0,0 6-104,4 19 190,1 30-190,-5-38-37,0 4 3,6 34 41,-3-40 51,-2-5-29,1 1 0,5 11-29,-9-25 1,1-1 0,0 0 0,0 1 0,1-1 0,-1 0 0,1 0 0,0-1 0,0 1 0,0 0 0,1-1 0,-1 0 0,4 3-1,-6-6 48,5 7-5,0-1-1,0 0 1,1 0 0,2 1-43,-8-7 37,28 26-165,-28-26 129,1 2-8,0 0 1,0-1-1,0 1 1,1 0-1,-1-1 1,0 0-1,1 0 1,1 1 6,-3-2 8,0 1 0,0-1 0,0 0 1,0 0-1,0 0 0,0 0 0,0-1 0,0 1 1,0 0-1,0 0 0,0-1 0,0 1 1,0 0-1,0-1 0,0 1 0,0-1 0,0 1 1,0-1-1,0 1 0,-1-1 0,1 0 1,0 1-1,-1-1 0,1 0 0,0 0 0,-1 0 1,1 0-9,4-6 21,-1 0 0,1-1 0,-2 1 0,1-1 1,-1 0-1,1-3-21,9-22 54,24-52 158,-14 28-107,3 1-1,20-29-104,6-5 172,-12 20-312,10-9 140,-2 3-773,-39 63 360,8-14-692,-13 9-5067,-4 13 1724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22T16:35:55.26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23679,'0'1538'2315,"0"-1537"-2267,0 4 16,0-1-48,0-3 32,0-1 0,0 0 16,0 1-75,0 2-5,0-2 11,0-1-219,0 0-203,0-12-3562,0-1 768,0 1-2176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22T16:35:56.37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20 283 4480,'-2'-1'255,"1"1"0,0-1 0,0 1 0,0-1 1,0 0-1,0 1 0,0-1 0,0 0 0,0 0 0,0 0 0,1 0 0,-1 0 1,0 0-1,0 0 0,1 0 0,-1 0 0,1 0 0,-1 0 0,1 0 1,-1-1-1,1 1 0,0 0 0,0 0 0,-1 0 0,1-1 0,0 1 1,0 0-1,0 0 0,0-1-255,0-4 1543,-1 0-1,1 0 1,0 0 0,1 0 0,-1 0-1,1-1-1542,22 29 1440,-12-5-1252,0 0 1,-2 1-1,0 0 0,7 19-188,-3-6 117,3 9-10,-2 1-1,3 18-106,-8-24 11,2 0-1,1-1 1,14 25-11,-23-53 1,0 1 97,1-1 0,0 1 0,0 0 1,0-1-1,5 5-98,-8-10 15,0 0 0,0 0-1,1 0 1,-1 0 0,0 0 0,0 0 0,1-1 0,-1 1 0,0 0 0,1-1 0,-1 1-1,1-1 1,-1 1 0,1-1 0,-1 0 0,1 1 0,-1-1 0,1 0 0,-1 0 0,1 0 0,-1 0-1,1 0 1,-1-1 0,1 1 0,-1 0 0,1-1 0,-1 1 0,1-1 0,-1 1 0,1-2-15,10-4 19,0-1 1,-1 0-1,0-1 1,0 0-1,-1-1 1,0-1-1,0 1 1,4-8-20,8-12 233,-1-2 0,8-14-233,-16 22 87,127-206 169,-125 207-253,2 0 0,16-17-3,17-21-1,-20 27 48,-24 27-34,0 0 1,-1-1-1,1 0 1,-1 0 0,0 0-1,1-3-13,4-6-152,-9 15 99,1-1 1,-1 0 0,0 1-1,0-1 1,0 0 0,0 0-1,0 0 1,0 0 0,0 0-1,-1 0 1,1-1 0,-1 1-1,1 0 1,-1 0 52,0 1-741,0 1-267,0 0-486,0 0-703,0-1-4264,0-7 2074,0-3-775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5-22T16:38:02.82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725 1 11264,'1'194'106,"11"35"-106,-4-165 196,3 0-1,3-1 1,5 7-196,32 116 3808,-47-169-2943,-1 1 0,0-1 1,-2 1-1,0 15-865,-2-14 489,0-1-1,-2 0 0,-1 0 1,-3 10-489,-6 37 563,0 20-191,-3-1 0,-3-1 0,-5-1 0,-14 29-372,20-67 122,-2-1-1,-2-1 0,-1-1 1,-7 5-122,-12 27 120,2 2 1,-16 49-121,-16 30-12,48-106 22,6-10 41,-3-1 0,-15 22-51,9-18-23,16-23 16,-1-1 1,-1 0 0,-1-1 0,-9 9 6,19-20 1,-1 1-1,1-1 1,0 1 0,1 0 0,-1 0-1,1 0 1,0 1-1,-18 30 11,7-18 1,-19 23-45,19-31 174,11-10-163,1 0 0,0 1-1,-1-1 1,1 1-1,0 0 1,0 0 0,0 0-1,0 1 23,1-2 2,0 1 1,0-1-1,0 0 0,-1 1 0,1-1 0,0 0 0,0 0 0,-1 0 1,1 0-1,0 0 0,-1 0 0,1 0 0,-1 0 0,0-1 0,1 1 1,-1 0-1,1-1 0,-1 0 0,0 1 0,0-1 0,1 0 0,-1 0 1,0 0-1,1 0 0,-1 0 0,0 0 0,-1-1-2,0 1-20,1 0-18,2 11 6,-5 9-1109,3-21 1209,-2-5-3268,8-14-996,10-9-486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D7C5C8-778A-48F8-9301-E9A8BFA721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7FEA8E8-2144-4659-8272-D8D5B53E1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7DF64C-4F1B-4201-9843-69D7489A4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1AAD-ECB9-4256-B1C3-05CD15CF9464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AF22D9-F418-4BEB-AF9D-6CF63BC47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0860B2-CA71-4E27-8DC8-71639C4D1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73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DB0E02-4054-4ED6-A655-89990732B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81B1FD5-F9E8-43B6-AEB2-82BC5C801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1E43B7-1F8C-4858-B6B3-C96044B2E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1AAD-ECB9-4256-B1C3-05CD15CF9464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38D6F8-45D4-4A0E-9D6F-80ACE7DAB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A78132-400B-462D-9A1A-8EDECB9F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17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4C120CB-4958-4B30-B952-505B5940C7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B3D5265-47DB-4F7F-A4CE-1739FAB792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8B6C0E-CDEC-4F4D-B668-E45A49E92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1AAD-ECB9-4256-B1C3-05CD15CF9464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441BE1-6A90-4700-922E-3FCC9B21C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585F74-35DF-4184-BC11-F5CF8FF65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747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CEC596-750E-4804-BF0D-432EB24AC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07B4DB-E8DA-402C-9F22-73C9F2406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BC1723-70BD-4CF5-A822-910931193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1AAD-ECB9-4256-B1C3-05CD15CF9464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9C36DD-0C5C-48D6-B1D1-9C26284C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60333A-4F71-45BC-B728-C6C9BC042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378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ADD4B3-C27C-46CB-AECF-10D8D5895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EF41BC7-F00F-4384-B7B7-CAE092756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607F7F6-2859-437C-AE9A-AE1AD95D2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1AAD-ECB9-4256-B1C3-05CD15CF9464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32F7AB-080F-4FAC-9A70-446D17277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2BDBA1-0A41-4334-9005-4E6D01111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64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311ADB-26C3-47B3-B792-21FF3F79E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B889AD-B46A-4390-96EF-FAB1A4C72E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861C626-5074-4C7D-9C7D-1C0FF214A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D1401A3-BF89-4DBC-95AC-67670897B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1AAD-ECB9-4256-B1C3-05CD15CF9464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907008-BD6D-45CE-B0AF-3ABE83D36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714746C-52D6-479C-8816-90251A1D3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154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6F5A9F-1D5A-4BEA-8DF1-67917C68D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CC1342E-38C6-4673-A44D-239171BCF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B134AA2-7B95-465E-8D29-244057E0B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15964B9-05B5-4EC6-80EC-F92B2CA349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09FF599-7995-41D7-B1C4-9151172DEA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0A69452-35BE-46C7-B3C5-5835BE23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1AAD-ECB9-4256-B1C3-05CD15CF9464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95D1804-9F51-41A8-B24E-338E3B9EC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80FC640-7143-4EDB-ACFA-0CDCBB25B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895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254858-D453-499F-BCC4-2363DE27B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F34D408-50E1-4853-89F1-301DEE23B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1AAD-ECB9-4256-B1C3-05CD15CF9464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1978117-163D-433E-9AB5-E9342CB9F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8E00C70-0DFB-4C86-A494-9101272F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09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133EC9A-AC02-442F-B71C-B69C9687D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1AAD-ECB9-4256-B1C3-05CD15CF9464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505190C-3117-49DD-B1C3-8BD5FC89D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DCED27D-D22F-4C24-B47C-4A8466A33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603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04E725-B5C5-41EC-888E-345E517C0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48D238-BB19-458F-AF8B-A3C76BCF4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9E527D1-5890-4CAE-A7A2-3C119F004A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B9D2872-6B59-4015-9C65-C5D90F215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1AAD-ECB9-4256-B1C3-05CD15CF9464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7A228D5-AB58-4733-AE45-62D2443B8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76603FA-012A-49A6-AD37-A4D6A8EE9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8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A8672C-F20D-4165-B8F1-D8641C5C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AFCAF3F-C452-4678-ADD9-90DABFBE38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D9405EB-D1EE-4A8D-A56B-4A26C11D76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4036A1E-A670-478D-86A3-41FE67ADF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31AAD-ECB9-4256-B1C3-05CD15CF9464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E75BC26-06AC-430E-8901-71FD0E63D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250A8B0-73C7-4227-8A0E-4B887C90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787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5F771B4-37DF-409A-952C-00D69BBC3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4EAC54-5EB7-469D-8682-05497C491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CC315A-C1B4-46F6-A277-A7D0573A20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31AAD-ECB9-4256-B1C3-05CD15CF9464}" type="datetimeFigureOut">
              <a:rPr lang="en-GB" smtClean="0"/>
              <a:t>22/05/2020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43E17A-5C95-4966-86AA-247DF0E214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294C12-3544-4027-9F79-A7F36C77F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BAC2F-D870-483B-BB11-4199A370279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449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customXml" Target="../ink/ink10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customXml" Target="../ink/ink6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customXml" Target="../ink/ink8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CB3DD7-AA89-45B7-8F73-A2746372CE52}"/>
              </a:ext>
            </a:extLst>
          </p:cNvPr>
          <p:cNvSpPr txBox="1"/>
          <p:nvPr/>
        </p:nvSpPr>
        <p:spPr>
          <a:xfrm flipH="1">
            <a:off x="190546" y="219899"/>
            <a:ext cx="1072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Access </a:t>
            </a:r>
            <a:r>
              <a:rPr lang="de-DE" sz="2400" b="1" dirty="0" err="1"/>
              <a:t>MLUconf</a:t>
            </a:r>
            <a:r>
              <a:rPr lang="de-DE" sz="2400" b="1" dirty="0"/>
              <a:t> </a:t>
            </a:r>
            <a:r>
              <a:rPr lang="de-DE" sz="2400" b="1" dirty="0" err="1"/>
              <a:t>over</a:t>
            </a:r>
            <a:r>
              <a:rPr lang="de-DE" sz="2400" b="1" dirty="0"/>
              <a:t> </a:t>
            </a:r>
            <a:r>
              <a:rPr lang="de-DE" sz="2400" b="1" dirty="0" err="1"/>
              <a:t>StudIP</a:t>
            </a:r>
            <a:r>
              <a:rPr lang="de-DE" sz="2400" b="1" dirty="0"/>
              <a:t>:</a:t>
            </a:r>
          </a:p>
          <a:p>
            <a:r>
              <a:rPr lang="de-DE" sz="2400" dirty="0"/>
              <a:t>Go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corresponding</a:t>
            </a:r>
            <a:r>
              <a:rPr lang="de-DE" sz="2400" dirty="0"/>
              <a:t> Lehrveranstaltung and </a:t>
            </a:r>
            <a:r>
              <a:rPr lang="de-DE" sz="2400" dirty="0" err="1"/>
              <a:t>click</a:t>
            </a:r>
            <a:r>
              <a:rPr lang="de-DE" sz="2400" dirty="0"/>
              <a:t> </a:t>
            </a:r>
            <a:r>
              <a:rPr lang="de-DE" sz="2400" dirty="0" err="1"/>
              <a:t>icon</a:t>
            </a:r>
            <a:r>
              <a:rPr lang="de-DE" sz="2400" dirty="0"/>
              <a:t> </a:t>
            </a:r>
            <a:r>
              <a:rPr lang="de-DE" sz="2400" dirty="0" err="1"/>
              <a:t>meetings</a:t>
            </a:r>
            <a:endParaRPr lang="de-DE" sz="2400" dirty="0"/>
          </a:p>
        </p:txBody>
      </p:sp>
      <p:pic>
        <p:nvPicPr>
          <p:cNvPr id="10" name="Grafik 9" descr="Ein Bild, das Screenshot, Monitor enthält.&#10;&#10;Automatisch generierte Beschreibung">
            <a:extLst>
              <a:ext uri="{FF2B5EF4-FFF2-40B4-BE49-F238E27FC236}">
                <a16:creationId xmlns:a16="http://schemas.microsoft.com/office/drawing/2014/main" id="{E1F0E6D5-1E2B-4EE6-ABF9-733D45E27C7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825" y="1156144"/>
            <a:ext cx="8804993" cy="570185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1" name="Freihand 10">
                <a:extLst>
                  <a:ext uri="{FF2B5EF4-FFF2-40B4-BE49-F238E27FC236}">
                    <a16:creationId xmlns:a16="http://schemas.microsoft.com/office/drawing/2014/main" id="{4DFFFE08-CA5D-401D-9B29-26E658A48B29}"/>
                  </a:ext>
                </a:extLst>
              </p14:cNvPr>
              <p14:cNvContentPartPr/>
              <p14:nvPr/>
            </p14:nvContentPartPr>
            <p14:xfrm>
              <a:off x="8389022" y="3493825"/>
              <a:ext cx="416520" cy="1489680"/>
            </p14:xfrm>
          </p:contentPart>
        </mc:Choice>
        <mc:Fallback>
          <p:pic>
            <p:nvPicPr>
              <p:cNvPr id="11" name="Freihand 10">
                <a:extLst>
                  <a:ext uri="{FF2B5EF4-FFF2-40B4-BE49-F238E27FC236}">
                    <a16:creationId xmlns:a16="http://schemas.microsoft.com/office/drawing/2014/main" id="{4DFFFE08-CA5D-401D-9B29-26E658A48B2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53022" y="3422185"/>
                <a:ext cx="488160" cy="1633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91721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CB3DD7-AA89-45B7-8F73-A2746372CE52}"/>
              </a:ext>
            </a:extLst>
          </p:cNvPr>
          <p:cNvSpPr txBox="1"/>
          <p:nvPr/>
        </p:nvSpPr>
        <p:spPr>
          <a:xfrm flipH="1">
            <a:off x="190545" y="219899"/>
            <a:ext cx="117797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In </a:t>
            </a:r>
            <a:r>
              <a:rPr lang="de-DE" sz="2400" b="1" dirty="0" err="1"/>
              <a:t>the</a:t>
            </a:r>
            <a:r>
              <a:rPr lang="de-DE" sz="2400" b="1" dirty="0"/>
              <a:t> </a:t>
            </a:r>
            <a:r>
              <a:rPr lang="de-DE" sz="2400" b="1" dirty="0" err="1"/>
              <a:t>meeting</a:t>
            </a:r>
            <a:r>
              <a:rPr lang="de-DE" sz="2400" b="1" dirty="0"/>
              <a:t> </a:t>
            </a:r>
            <a:r>
              <a:rPr lang="de-DE" sz="2400" b="1" dirty="0" err="1"/>
              <a:t>room</a:t>
            </a:r>
            <a:r>
              <a:rPr lang="de-DE" sz="2400" b="1" dirty="0"/>
              <a:t>:</a:t>
            </a:r>
          </a:p>
          <a:p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upload</a:t>
            </a:r>
            <a:r>
              <a:rPr lang="de-DE" sz="2400" dirty="0"/>
              <a:t> </a:t>
            </a:r>
            <a:r>
              <a:rPr lang="de-DE" sz="2400" dirty="0" err="1"/>
              <a:t>your</a:t>
            </a:r>
            <a:r>
              <a:rPr lang="de-DE" sz="2400" dirty="0"/>
              <a:t> </a:t>
            </a:r>
            <a:r>
              <a:rPr lang="de-DE" sz="2400" dirty="0" err="1"/>
              <a:t>presentation</a:t>
            </a:r>
            <a:r>
              <a:rPr lang="de-DE" sz="2400" dirty="0"/>
              <a:t>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do not </a:t>
            </a:r>
            <a:r>
              <a:rPr lang="de-DE" sz="2400" dirty="0" err="1"/>
              <a:t>want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share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screen and </a:t>
            </a:r>
            <a:r>
              <a:rPr lang="de-DE" sz="2400" dirty="0" err="1"/>
              <a:t>start</a:t>
            </a:r>
            <a:r>
              <a:rPr lang="de-DE" sz="2400" dirty="0"/>
              <a:t> </a:t>
            </a:r>
            <a:r>
              <a:rPr lang="de-DE" sz="2400" dirty="0" err="1"/>
              <a:t>it</a:t>
            </a:r>
            <a:r>
              <a:rPr lang="de-DE" sz="2400" dirty="0"/>
              <a:t> </a:t>
            </a:r>
            <a:r>
              <a:rPr lang="de-DE" sz="2400" dirty="0" err="1"/>
              <a:t>from</a:t>
            </a:r>
            <a:r>
              <a:rPr lang="de-DE" sz="2400" dirty="0"/>
              <a:t> </a:t>
            </a:r>
            <a:r>
              <a:rPr lang="de-DE" sz="2400" dirty="0" err="1"/>
              <a:t>within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room</a:t>
            </a:r>
            <a:r>
              <a:rPr lang="de-DE" sz="2400" dirty="0"/>
              <a:t> (</a:t>
            </a:r>
            <a:r>
              <a:rPr lang="de-DE" sz="2400" dirty="0" err="1"/>
              <a:t>click</a:t>
            </a:r>
            <a:r>
              <a:rPr lang="de-DE" sz="2400" dirty="0"/>
              <a:t> </a:t>
            </a:r>
            <a:r>
              <a:rPr lang="de-DE" sz="2400" dirty="0" err="1"/>
              <a:t>see</a:t>
            </a:r>
            <a:r>
              <a:rPr lang="de-DE" sz="2400" dirty="0"/>
              <a:t> </a:t>
            </a:r>
            <a:r>
              <a:rPr lang="de-DE" sz="2400" dirty="0" err="1"/>
              <a:t>red</a:t>
            </a:r>
            <a:r>
              <a:rPr lang="de-DE" sz="2400" dirty="0"/>
              <a:t> </a:t>
            </a:r>
            <a:r>
              <a:rPr lang="de-DE" sz="2400" dirty="0" err="1"/>
              <a:t>arrow</a:t>
            </a:r>
            <a:r>
              <a:rPr lang="de-DE" sz="2400" dirty="0"/>
              <a:t>). </a:t>
            </a:r>
            <a:r>
              <a:rPr lang="de-DE" sz="2400" dirty="0" err="1"/>
              <a:t>Others</a:t>
            </a:r>
            <a:r>
              <a:rPr lang="de-DE" sz="2400" dirty="0"/>
              <a:t> will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able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download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presentation</a:t>
            </a:r>
            <a:endParaRPr lang="de-DE" sz="2400" dirty="0"/>
          </a:p>
        </p:txBody>
      </p:sp>
      <p:pic>
        <p:nvPicPr>
          <p:cNvPr id="3" name="Grafik 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81C9C547-A0AE-4C91-974F-6B5B344AB2D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32316" y="1634084"/>
            <a:ext cx="7727368" cy="5004017"/>
          </a:xfrm>
          <a:prstGeom prst="rect">
            <a:avLst/>
          </a:prstGeom>
        </p:spPr>
      </p:pic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702F2260-8EF1-42DC-98BF-D83D6244361A}"/>
              </a:ext>
            </a:extLst>
          </p:cNvPr>
          <p:cNvGrpSpPr/>
          <p:nvPr/>
        </p:nvGrpSpPr>
        <p:grpSpPr>
          <a:xfrm>
            <a:off x="4687862" y="5250355"/>
            <a:ext cx="364680" cy="1016640"/>
            <a:chOff x="4687862" y="5250355"/>
            <a:chExt cx="364680" cy="1016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2" name="Freihand 1">
                  <a:extLst>
                    <a:ext uri="{FF2B5EF4-FFF2-40B4-BE49-F238E27FC236}">
                      <a16:creationId xmlns:a16="http://schemas.microsoft.com/office/drawing/2014/main" id="{6E319D73-F554-421F-9205-C8AC37EBED5A}"/>
                    </a:ext>
                  </a:extLst>
                </p14:cNvPr>
                <p14:cNvContentPartPr/>
                <p14:nvPr/>
              </p14:nvContentPartPr>
              <p14:xfrm>
                <a:off x="4714502" y="5250355"/>
                <a:ext cx="307440" cy="995400"/>
              </p14:xfrm>
            </p:contentPart>
          </mc:Choice>
          <mc:Fallback>
            <p:pic>
              <p:nvPicPr>
                <p:cNvPr id="2" name="Freihand 1">
                  <a:extLst>
                    <a:ext uri="{FF2B5EF4-FFF2-40B4-BE49-F238E27FC236}">
                      <a16:creationId xmlns:a16="http://schemas.microsoft.com/office/drawing/2014/main" id="{6E319D73-F554-421F-9205-C8AC37EBED5A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696862" y="5232715"/>
                  <a:ext cx="343080" cy="103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5C46925B-8F81-4573-87FB-2BDA84A51790}"/>
                    </a:ext>
                  </a:extLst>
                </p14:cNvPr>
                <p14:cNvContentPartPr/>
                <p14:nvPr/>
              </p14:nvContentPartPr>
              <p14:xfrm>
                <a:off x="4687862" y="5993395"/>
                <a:ext cx="364680" cy="273600"/>
              </p14:xfrm>
            </p:contentPart>
          </mc:Choice>
          <mc:Fallback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5C46925B-8F81-4573-87FB-2BDA84A51790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670222" y="5975395"/>
                  <a:ext cx="400320" cy="3092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538999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CB3DD7-AA89-45B7-8F73-A2746372CE52}"/>
              </a:ext>
            </a:extLst>
          </p:cNvPr>
          <p:cNvSpPr txBox="1"/>
          <p:nvPr/>
        </p:nvSpPr>
        <p:spPr>
          <a:xfrm flipH="1">
            <a:off x="190545" y="219899"/>
            <a:ext cx="117797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In </a:t>
            </a:r>
            <a:r>
              <a:rPr lang="de-DE" sz="2400" b="1" dirty="0" err="1"/>
              <a:t>the</a:t>
            </a:r>
            <a:r>
              <a:rPr lang="de-DE" sz="2400" b="1" dirty="0"/>
              <a:t> </a:t>
            </a:r>
            <a:r>
              <a:rPr lang="de-DE" sz="2400" b="1" dirty="0" err="1"/>
              <a:t>meeting</a:t>
            </a:r>
            <a:r>
              <a:rPr lang="de-DE" sz="2400" b="1" dirty="0"/>
              <a:t> </a:t>
            </a:r>
            <a:r>
              <a:rPr lang="de-DE" sz="2400" b="1" dirty="0" err="1"/>
              <a:t>room</a:t>
            </a:r>
            <a:r>
              <a:rPr lang="de-DE" sz="2400" b="1" dirty="0"/>
              <a:t>:</a:t>
            </a:r>
          </a:p>
          <a:p>
            <a:r>
              <a:rPr lang="de-DE" sz="2400" dirty="0" err="1"/>
              <a:t>Left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see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people</a:t>
            </a:r>
            <a:r>
              <a:rPr lang="de-DE" sz="2400" dirty="0"/>
              <a:t> in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room</a:t>
            </a:r>
            <a:r>
              <a:rPr lang="de-DE" sz="2400" dirty="0"/>
              <a:t> and </a:t>
            </a:r>
            <a:r>
              <a:rPr lang="de-DE" sz="2400" dirty="0" err="1"/>
              <a:t>importantly</a:t>
            </a:r>
            <a:r>
              <a:rPr lang="de-DE" sz="2400" dirty="0"/>
              <a:t>, </a:t>
            </a:r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rights</a:t>
            </a:r>
            <a:r>
              <a:rPr lang="de-DE" sz="2400" dirty="0"/>
              <a:t>, </a:t>
            </a:r>
            <a:r>
              <a:rPr lang="de-DE" sz="2400" dirty="0" err="1"/>
              <a:t>when</a:t>
            </a:r>
            <a:r>
              <a:rPr lang="de-DE" sz="2400" dirty="0"/>
              <a:t> </a:t>
            </a:r>
            <a:r>
              <a:rPr lang="de-DE" sz="2400" dirty="0" err="1"/>
              <a:t>clicking</a:t>
            </a:r>
            <a:r>
              <a:rPr lang="de-DE" sz="2400" dirty="0"/>
              <a:t> on </a:t>
            </a:r>
            <a:r>
              <a:rPr lang="de-DE" sz="2400" dirty="0" err="1"/>
              <a:t>your</a:t>
            </a:r>
            <a:r>
              <a:rPr lang="de-DE" sz="2400" dirty="0"/>
              <a:t> </a:t>
            </a:r>
            <a:r>
              <a:rPr lang="de-DE" sz="2400" dirty="0" err="1"/>
              <a:t>name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example</a:t>
            </a:r>
            <a:r>
              <a:rPr lang="de-DE" sz="2400" dirty="0"/>
              <a:t> </a:t>
            </a:r>
            <a:r>
              <a:rPr lang="de-DE" sz="2400" dirty="0" err="1"/>
              <a:t>make</a:t>
            </a:r>
            <a:r>
              <a:rPr lang="de-DE" sz="2400" dirty="0"/>
              <a:t> </a:t>
            </a:r>
            <a:r>
              <a:rPr lang="de-DE" sz="2400" dirty="0" err="1"/>
              <a:t>yourself</a:t>
            </a:r>
            <a:r>
              <a:rPr lang="de-DE" sz="2400" dirty="0"/>
              <a:t> a </a:t>
            </a:r>
            <a:r>
              <a:rPr lang="de-DE" sz="2400" dirty="0" err="1"/>
              <a:t>presenter</a:t>
            </a:r>
            <a:r>
              <a:rPr lang="de-DE" sz="2400" dirty="0"/>
              <a:t> (will </a:t>
            </a:r>
            <a:r>
              <a:rPr lang="de-DE" sz="2400" dirty="0" err="1"/>
              <a:t>allow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share</a:t>
            </a:r>
            <a:r>
              <a:rPr lang="de-DE" sz="2400" dirty="0"/>
              <a:t> screen and </a:t>
            </a:r>
            <a:r>
              <a:rPr lang="de-DE" sz="2400" dirty="0" err="1"/>
              <a:t>upload</a:t>
            </a:r>
            <a:r>
              <a:rPr lang="de-DE" sz="2400" dirty="0"/>
              <a:t> </a:t>
            </a:r>
            <a:r>
              <a:rPr lang="de-DE" sz="2400" dirty="0" err="1"/>
              <a:t>presentation</a:t>
            </a:r>
            <a:r>
              <a:rPr lang="de-DE" sz="2400" dirty="0"/>
              <a:t>) and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mute </a:t>
            </a:r>
            <a:r>
              <a:rPr lang="de-DE" sz="2400" dirty="0" err="1"/>
              <a:t>yourself</a:t>
            </a:r>
            <a:r>
              <a:rPr lang="de-DE" sz="2400" dirty="0"/>
              <a:t> and </a:t>
            </a:r>
            <a:r>
              <a:rPr lang="de-DE" sz="2400" dirty="0" err="1"/>
              <a:t>other</a:t>
            </a:r>
            <a:r>
              <a:rPr lang="de-DE" sz="2400" dirty="0"/>
              <a:t> </a:t>
            </a:r>
            <a:r>
              <a:rPr lang="de-DE" sz="2400" dirty="0" err="1"/>
              <a:t>stuff</a:t>
            </a:r>
            <a:r>
              <a:rPr lang="de-DE" sz="2400" dirty="0"/>
              <a:t>.</a:t>
            </a:r>
          </a:p>
        </p:txBody>
      </p:sp>
      <p:pic>
        <p:nvPicPr>
          <p:cNvPr id="3" name="Grafik 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81C9C547-A0AE-4C91-974F-6B5B344AB2D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05391" y="2026310"/>
            <a:ext cx="7121679" cy="4611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410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1B9075-E046-475C-8B90-C01921BF9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1A4F96-3D09-4DD4-AB0F-891E68EF5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845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CB3DD7-AA89-45B7-8F73-A2746372CE52}"/>
              </a:ext>
            </a:extLst>
          </p:cNvPr>
          <p:cNvSpPr txBox="1"/>
          <p:nvPr/>
        </p:nvSpPr>
        <p:spPr>
          <a:xfrm flipH="1">
            <a:off x="190546" y="219899"/>
            <a:ext cx="1072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Access </a:t>
            </a:r>
            <a:r>
              <a:rPr lang="de-DE" sz="2400" b="1" dirty="0" err="1"/>
              <a:t>MLUconf</a:t>
            </a:r>
            <a:r>
              <a:rPr lang="de-DE" sz="2400" b="1" dirty="0"/>
              <a:t> </a:t>
            </a:r>
            <a:r>
              <a:rPr lang="de-DE" sz="2400" b="1" dirty="0" err="1"/>
              <a:t>over</a:t>
            </a:r>
            <a:r>
              <a:rPr lang="de-DE" sz="2400" b="1" dirty="0"/>
              <a:t> </a:t>
            </a:r>
            <a:r>
              <a:rPr lang="de-DE" sz="2400" b="1" dirty="0" err="1"/>
              <a:t>StudIP</a:t>
            </a:r>
            <a:r>
              <a:rPr lang="de-DE" sz="2400" b="1" dirty="0"/>
              <a:t>:</a:t>
            </a:r>
          </a:p>
          <a:p>
            <a:r>
              <a:rPr lang="de-DE" sz="2400" dirty="0" err="1"/>
              <a:t>Alternatively</a:t>
            </a:r>
            <a:r>
              <a:rPr lang="de-DE" sz="2400" dirty="0"/>
              <a:t>, </a:t>
            </a:r>
            <a:r>
              <a:rPr lang="de-DE" sz="2400" dirty="0" err="1"/>
              <a:t>enter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Lehrveranstaltung and </a:t>
            </a:r>
            <a:r>
              <a:rPr lang="de-DE" sz="2400" dirty="0" err="1"/>
              <a:t>click</a:t>
            </a:r>
            <a:r>
              <a:rPr lang="de-DE" sz="2400" dirty="0"/>
              <a:t> </a:t>
            </a:r>
            <a:r>
              <a:rPr lang="de-DE" sz="2400" dirty="0" err="1"/>
              <a:t>meetings</a:t>
            </a:r>
            <a:endParaRPr lang="de-DE" sz="2400" dirty="0"/>
          </a:p>
        </p:txBody>
      </p:sp>
      <p:pic>
        <p:nvPicPr>
          <p:cNvPr id="3" name="Grafik 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9FAFB300-AEB7-4B07-8731-D7BEB8AF203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08826" y="1132829"/>
            <a:ext cx="8712630" cy="564204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9C6ED31D-C41A-43EC-8DAF-6AD6AD7F3A3B}"/>
                  </a:ext>
                </a:extLst>
              </p14:cNvPr>
              <p14:cNvContentPartPr/>
              <p14:nvPr/>
            </p14:nvContentPartPr>
            <p14:xfrm>
              <a:off x="6651662" y="2302225"/>
              <a:ext cx="583560" cy="298800"/>
            </p14:xfrm>
          </p:contentPart>
        </mc:Choice>
        <mc:Fallback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9C6ED31D-C41A-43EC-8DAF-6AD6AD7F3A3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16022" y="2230225"/>
                <a:ext cx="655200" cy="44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97391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CB3DD7-AA89-45B7-8F73-A2746372CE52}"/>
              </a:ext>
            </a:extLst>
          </p:cNvPr>
          <p:cNvSpPr txBox="1"/>
          <p:nvPr/>
        </p:nvSpPr>
        <p:spPr>
          <a:xfrm flipH="1">
            <a:off x="190546" y="219899"/>
            <a:ext cx="1072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Access </a:t>
            </a:r>
            <a:r>
              <a:rPr lang="de-DE" sz="2400" b="1" dirty="0" err="1"/>
              <a:t>MLUconf</a:t>
            </a:r>
            <a:r>
              <a:rPr lang="de-DE" sz="2400" b="1" dirty="0"/>
              <a:t> </a:t>
            </a:r>
            <a:r>
              <a:rPr lang="de-DE" sz="2400" b="1" dirty="0" err="1"/>
              <a:t>over</a:t>
            </a:r>
            <a:r>
              <a:rPr lang="de-DE" sz="2400" b="1" dirty="0"/>
              <a:t> </a:t>
            </a:r>
            <a:r>
              <a:rPr lang="de-DE" sz="2400" b="1" dirty="0" err="1"/>
              <a:t>StudIP</a:t>
            </a:r>
            <a:r>
              <a:rPr lang="de-DE" sz="2400" b="1" dirty="0"/>
              <a:t>:</a:t>
            </a:r>
          </a:p>
          <a:p>
            <a:r>
              <a:rPr lang="de-DE" sz="2400" dirty="0" err="1"/>
              <a:t>Then</a:t>
            </a:r>
            <a:r>
              <a:rPr lang="de-DE" sz="2400" dirty="0"/>
              <a:t> </a:t>
            </a:r>
            <a:r>
              <a:rPr lang="de-DE" sz="2400" dirty="0" err="1"/>
              <a:t>click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corresponding</a:t>
            </a:r>
            <a:r>
              <a:rPr lang="de-DE" sz="2400" dirty="0"/>
              <a:t> </a:t>
            </a:r>
            <a:r>
              <a:rPr lang="de-DE" sz="2400" dirty="0" err="1"/>
              <a:t>meeting</a:t>
            </a:r>
            <a:endParaRPr lang="de-DE" sz="2400" dirty="0"/>
          </a:p>
        </p:txBody>
      </p:sp>
      <p:pic>
        <p:nvPicPr>
          <p:cNvPr id="3" name="Grafik 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9FAFB300-AEB7-4B07-8731-D7BEB8AF203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08826" y="1132829"/>
            <a:ext cx="8712630" cy="564204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13E18198-0B68-4739-A9FF-5B9DBA65FC0F}"/>
                  </a:ext>
                </a:extLst>
              </p14:cNvPr>
              <p14:cNvContentPartPr/>
              <p14:nvPr/>
            </p14:nvContentPartPr>
            <p14:xfrm>
              <a:off x="4169462" y="4013755"/>
              <a:ext cx="673560" cy="126864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13E18198-0B68-4739-A9FF-5B9DBA65FC0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33462" y="3941755"/>
                <a:ext cx="745200" cy="141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5792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CB3DD7-AA89-45B7-8F73-A2746372CE52}"/>
              </a:ext>
            </a:extLst>
          </p:cNvPr>
          <p:cNvSpPr txBox="1"/>
          <p:nvPr/>
        </p:nvSpPr>
        <p:spPr>
          <a:xfrm flipH="1">
            <a:off x="190546" y="219899"/>
            <a:ext cx="1072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Access </a:t>
            </a:r>
            <a:r>
              <a:rPr lang="de-DE" sz="2400" b="1" dirty="0" err="1"/>
              <a:t>MLUconf</a:t>
            </a:r>
            <a:r>
              <a:rPr lang="de-DE" sz="2400" b="1" dirty="0"/>
              <a:t> </a:t>
            </a:r>
            <a:r>
              <a:rPr lang="de-DE" sz="2400" b="1" dirty="0" err="1"/>
              <a:t>over</a:t>
            </a:r>
            <a:r>
              <a:rPr lang="de-DE" sz="2400" b="1" dirty="0"/>
              <a:t> link:</a:t>
            </a:r>
          </a:p>
          <a:p>
            <a:r>
              <a:rPr lang="de-DE" sz="2400" dirty="0"/>
              <a:t>Click </a:t>
            </a:r>
            <a:r>
              <a:rPr lang="de-DE" sz="2400" dirty="0" err="1"/>
              <a:t>the</a:t>
            </a:r>
            <a:r>
              <a:rPr lang="de-DE" sz="2400" dirty="0"/>
              <a:t> link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has</a:t>
            </a:r>
            <a:r>
              <a:rPr lang="de-DE" sz="2400" dirty="0"/>
              <a:t> </a:t>
            </a:r>
            <a:r>
              <a:rPr lang="de-DE" sz="2400" dirty="0" err="1"/>
              <a:t>been</a:t>
            </a:r>
            <a:r>
              <a:rPr lang="de-DE" sz="2400" dirty="0"/>
              <a:t> </a:t>
            </a:r>
            <a:r>
              <a:rPr lang="de-DE" sz="2400" dirty="0" err="1"/>
              <a:t>sent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endParaRPr lang="de-DE" sz="2400" dirty="0"/>
          </a:p>
        </p:txBody>
      </p:sp>
      <p:pic>
        <p:nvPicPr>
          <p:cNvPr id="6" name="Grafik 5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188928A2-8EF1-487B-A585-91D9E06BBE6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69189" y="1050896"/>
            <a:ext cx="6143902" cy="561546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EF8B59E1-D712-48D0-B431-48A3829854C2}"/>
                  </a:ext>
                </a:extLst>
              </p14:cNvPr>
              <p14:cNvContentPartPr/>
              <p14:nvPr/>
            </p14:nvContentPartPr>
            <p14:xfrm>
              <a:off x="2563862" y="2970745"/>
              <a:ext cx="2840760" cy="249480"/>
            </p14:xfrm>
          </p:contentPart>
        </mc:Choice>
        <mc:Fallback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EF8B59E1-D712-48D0-B431-48A3829854C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27862" y="2898745"/>
                <a:ext cx="2912400" cy="39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8163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CB3DD7-AA89-45B7-8F73-A2746372CE52}"/>
              </a:ext>
            </a:extLst>
          </p:cNvPr>
          <p:cNvSpPr txBox="1"/>
          <p:nvPr/>
        </p:nvSpPr>
        <p:spPr>
          <a:xfrm flipH="1">
            <a:off x="190546" y="219899"/>
            <a:ext cx="119307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Access MLUconf StudIP and over link:</a:t>
            </a:r>
          </a:p>
          <a:p>
            <a:r>
              <a:rPr lang="de-DE" sz="2400"/>
              <a:t>In any case you will be taken here and have to enter an access code and/or pick a profile name </a:t>
            </a:r>
            <a:endParaRPr lang="de-DE" sz="2400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4A0760B-CD11-47B5-B179-D6E4DAB4C9E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95154" y="1229666"/>
            <a:ext cx="8463248" cy="5480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397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CB3DD7-AA89-45B7-8F73-A2746372CE52}"/>
              </a:ext>
            </a:extLst>
          </p:cNvPr>
          <p:cNvSpPr txBox="1"/>
          <p:nvPr/>
        </p:nvSpPr>
        <p:spPr>
          <a:xfrm flipH="1">
            <a:off x="190545" y="219899"/>
            <a:ext cx="117797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In </a:t>
            </a:r>
            <a:r>
              <a:rPr lang="de-DE" sz="2400" b="1" dirty="0" err="1"/>
              <a:t>the</a:t>
            </a:r>
            <a:r>
              <a:rPr lang="de-DE" sz="2400" b="1" dirty="0"/>
              <a:t> </a:t>
            </a:r>
            <a:r>
              <a:rPr lang="de-DE" sz="2400" b="1" dirty="0" err="1"/>
              <a:t>meeting</a:t>
            </a:r>
            <a:r>
              <a:rPr lang="de-DE" sz="2400" b="1" dirty="0"/>
              <a:t> </a:t>
            </a:r>
            <a:r>
              <a:rPr lang="de-DE" sz="2400" b="1" dirty="0" err="1"/>
              <a:t>room</a:t>
            </a:r>
            <a:r>
              <a:rPr lang="de-DE" sz="2400" b="1" dirty="0"/>
              <a:t>:</a:t>
            </a:r>
          </a:p>
          <a:p>
            <a:r>
              <a:rPr lang="de-DE" sz="2400" dirty="0" err="1"/>
              <a:t>You</a:t>
            </a:r>
            <a:r>
              <a:rPr lang="de-DE" sz="2400" dirty="0"/>
              <a:t> will </a:t>
            </a:r>
            <a:r>
              <a:rPr lang="de-DE" sz="2400" dirty="0" err="1"/>
              <a:t>first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choose</a:t>
            </a:r>
            <a:r>
              <a:rPr lang="de-DE" sz="2400" dirty="0"/>
              <a:t> </a:t>
            </a:r>
            <a:r>
              <a:rPr lang="de-DE" sz="2400" dirty="0" err="1"/>
              <a:t>whether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want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enter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microphone</a:t>
            </a:r>
            <a:r>
              <a:rPr lang="de-DE" sz="2400" dirty="0"/>
              <a:t> </a:t>
            </a:r>
            <a:r>
              <a:rPr lang="de-DE" sz="2400" dirty="0" err="1"/>
              <a:t>or</a:t>
            </a:r>
            <a:r>
              <a:rPr lang="de-DE" sz="2400" dirty="0"/>
              <a:t> </a:t>
            </a:r>
            <a:r>
              <a:rPr lang="de-DE" sz="2400" dirty="0" err="1"/>
              <a:t>only</a:t>
            </a:r>
            <a:r>
              <a:rPr lang="de-DE" sz="2400" dirty="0"/>
              <a:t> </a:t>
            </a:r>
            <a:r>
              <a:rPr lang="de-DE" sz="2400" dirty="0" err="1"/>
              <a:t>as</a:t>
            </a:r>
            <a:r>
              <a:rPr lang="de-DE" sz="2400" dirty="0"/>
              <a:t> a </a:t>
            </a:r>
            <a:r>
              <a:rPr lang="de-DE" sz="2400" dirty="0" err="1"/>
              <a:t>listener</a:t>
            </a:r>
            <a:endParaRPr lang="de-DE" sz="2400" dirty="0"/>
          </a:p>
        </p:txBody>
      </p:sp>
      <p:pic>
        <p:nvPicPr>
          <p:cNvPr id="3" name="Grafik 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18CBAE4D-691F-4A27-A8D4-F20BD0D6739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6062" y="1247268"/>
            <a:ext cx="8324702" cy="5390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304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CB3DD7-AA89-45B7-8F73-A2746372CE52}"/>
              </a:ext>
            </a:extLst>
          </p:cNvPr>
          <p:cNvSpPr txBox="1"/>
          <p:nvPr/>
        </p:nvSpPr>
        <p:spPr>
          <a:xfrm flipH="1">
            <a:off x="190545" y="219899"/>
            <a:ext cx="117797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In </a:t>
            </a:r>
            <a:r>
              <a:rPr lang="de-DE" sz="2400" b="1" dirty="0" err="1"/>
              <a:t>the</a:t>
            </a:r>
            <a:r>
              <a:rPr lang="de-DE" sz="2400" b="1" dirty="0"/>
              <a:t> </a:t>
            </a:r>
            <a:r>
              <a:rPr lang="de-DE" sz="2400" b="1" dirty="0" err="1"/>
              <a:t>meeting</a:t>
            </a:r>
            <a:r>
              <a:rPr lang="de-DE" sz="2400" b="1" dirty="0"/>
              <a:t> </a:t>
            </a:r>
            <a:r>
              <a:rPr lang="de-DE" sz="2400" b="1" dirty="0" err="1"/>
              <a:t>room</a:t>
            </a:r>
            <a:r>
              <a:rPr lang="de-DE" sz="2400" b="1" dirty="0"/>
              <a:t>:</a:t>
            </a:r>
          </a:p>
          <a:p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microphone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will </a:t>
            </a:r>
            <a:r>
              <a:rPr lang="de-DE" sz="2400" dirty="0" err="1"/>
              <a:t>need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grant</a:t>
            </a:r>
            <a:r>
              <a:rPr lang="de-DE" sz="2400" dirty="0"/>
              <a:t> </a:t>
            </a:r>
            <a:r>
              <a:rPr lang="de-DE" sz="2400" dirty="0" err="1"/>
              <a:t>access</a:t>
            </a:r>
            <a:r>
              <a:rPr lang="de-DE" sz="2400" dirty="0"/>
              <a:t> and an </a:t>
            </a:r>
            <a:r>
              <a:rPr lang="de-DE" sz="2400" dirty="0" err="1"/>
              <a:t>audiotest</a:t>
            </a:r>
            <a:r>
              <a:rPr lang="de-DE" sz="2400" dirty="0"/>
              <a:t> will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conducted</a:t>
            </a:r>
            <a:endParaRPr lang="de-DE" sz="2400" dirty="0"/>
          </a:p>
        </p:txBody>
      </p:sp>
      <p:pic>
        <p:nvPicPr>
          <p:cNvPr id="5" name="Grafik 4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E04840C4-9AA8-4C6C-B65A-D39C7966DF0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1335" y="1125789"/>
            <a:ext cx="8666448" cy="561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18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CB3DD7-AA89-45B7-8F73-A2746372CE52}"/>
              </a:ext>
            </a:extLst>
          </p:cNvPr>
          <p:cNvSpPr txBox="1"/>
          <p:nvPr/>
        </p:nvSpPr>
        <p:spPr>
          <a:xfrm flipH="1">
            <a:off x="190545" y="219899"/>
            <a:ext cx="117797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In </a:t>
            </a:r>
            <a:r>
              <a:rPr lang="de-DE" sz="2400" b="1" dirty="0" err="1"/>
              <a:t>the</a:t>
            </a:r>
            <a:r>
              <a:rPr lang="de-DE" sz="2400" b="1" dirty="0"/>
              <a:t> </a:t>
            </a:r>
            <a:r>
              <a:rPr lang="de-DE" sz="2400" b="1" dirty="0" err="1"/>
              <a:t>meeting</a:t>
            </a:r>
            <a:r>
              <a:rPr lang="de-DE" sz="2400" b="1" dirty="0"/>
              <a:t> </a:t>
            </a:r>
            <a:r>
              <a:rPr lang="de-DE" sz="2400" b="1" dirty="0" err="1"/>
              <a:t>room</a:t>
            </a:r>
            <a:r>
              <a:rPr lang="de-DE" sz="2400" b="1" dirty="0"/>
              <a:t>:</a:t>
            </a:r>
          </a:p>
          <a:p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share</a:t>
            </a:r>
            <a:r>
              <a:rPr lang="de-DE" sz="2400" dirty="0"/>
              <a:t> </a:t>
            </a:r>
            <a:r>
              <a:rPr lang="de-DE" sz="2400" dirty="0" err="1"/>
              <a:t>your</a:t>
            </a:r>
            <a:r>
              <a:rPr lang="de-DE" sz="2400" dirty="0"/>
              <a:t> </a:t>
            </a:r>
            <a:r>
              <a:rPr lang="de-DE" sz="2400" dirty="0" err="1"/>
              <a:t>webcam</a:t>
            </a:r>
            <a:r>
              <a:rPr lang="de-DE" sz="2400" dirty="0"/>
              <a:t> (</a:t>
            </a:r>
            <a:r>
              <a:rPr lang="de-DE" sz="2400" dirty="0" err="1"/>
              <a:t>click</a:t>
            </a:r>
            <a:r>
              <a:rPr lang="de-DE" sz="2400" dirty="0"/>
              <a:t> </a:t>
            </a:r>
            <a:r>
              <a:rPr lang="de-DE" sz="2400" dirty="0" err="1"/>
              <a:t>see</a:t>
            </a:r>
            <a:r>
              <a:rPr lang="de-DE" sz="2400" dirty="0"/>
              <a:t> </a:t>
            </a:r>
            <a:r>
              <a:rPr lang="de-DE" sz="2400" dirty="0" err="1"/>
              <a:t>red</a:t>
            </a:r>
            <a:r>
              <a:rPr lang="de-DE" sz="2400" dirty="0"/>
              <a:t> </a:t>
            </a:r>
            <a:r>
              <a:rPr lang="de-DE" sz="2400" dirty="0" err="1"/>
              <a:t>arrow</a:t>
            </a:r>
            <a:r>
              <a:rPr lang="de-DE" sz="2400" dirty="0"/>
              <a:t> and </a:t>
            </a:r>
            <a:r>
              <a:rPr lang="de-DE" sz="2400" dirty="0" err="1"/>
              <a:t>grant</a:t>
            </a:r>
            <a:r>
              <a:rPr lang="de-DE" sz="2400" dirty="0"/>
              <a:t> </a:t>
            </a:r>
            <a:r>
              <a:rPr lang="de-DE" sz="2400" dirty="0" err="1"/>
              <a:t>access</a:t>
            </a:r>
            <a:r>
              <a:rPr lang="de-DE" sz="2400" dirty="0"/>
              <a:t>)</a:t>
            </a:r>
          </a:p>
        </p:txBody>
      </p:sp>
      <p:pic>
        <p:nvPicPr>
          <p:cNvPr id="3" name="Grafik 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81C9C547-A0AE-4C91-974F-6B5B344AB2D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9589" y="1050896"/>
            <a:ext cx="8832702" cy="5719799"/>
          </a:xfrm>
          <a:prstGeom prst="rect">
            <a:avLst/>
          </a:prstGeom>
        </p:spPr>
      </p:pic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0EAD3600-5489-49B0-9372-476746B484ED}"/>
              </a:ext>
            </a:extLst>
          </p:cNvPr>
          <p:cNvGrpSpPr/>
          <p:nvPr/>
        </p:nvGrpSpPr>
        <p:grpSpPr>
          <a:xfrm>
            <a:off x="7180502" y="5651395"/>
            <a:ext cx="247320" cy="774000"/>
            <a:chOff x="7180502" y="5651395"/>
            <a:chExt cx="247320" cy="774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8" name="Freihand 7">
                  <a:extLst>
                    <a:ext uri="{FF2B5EF4-FFF2-40B4-BE49-F238E27FC236}">
                      <a16:creationId xmlns:a16="http://schemas.microsoft.com/office/drawing/2014/main" id="{5C26FA60-766B-4B5D-A468-B10765A6D2BE}"/>
                    </a:ext>
                  </a:extLst>
                </p14:cNvPr>
                <p14:cNvContentPartPr/>
                <p14:nvPr/>
              </p14:nvContentPartPr>
              <p14:xfrm>
                <a:off x="7266182" y="5651395"/>
                <a:ext cx="37080" cy="672480"/>
              </p14:xfrm>
            </p:contentPart>
          </mc:Choice>
          <mc:Fallback>
            <p:pic>
              <p:nvPicPr>
                <p:cNvPr id="8" name="Freihand 7">
                  <a:extLst>
                    <a:ext uri="{FF2B5EF4-FFF2-40B4-BE49-F238E27FC236}">
                      <a16:creationId xmlns:a16="http://schemas.microsoft.com/office/drawing/2014/main" id="{5C26FA60-766B-4B5D-A468-B10765A6D2BE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248542" y="5633395"/>
                  <a:ext cx="72720" cy="70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468412CD-3713-47EB-9E5A-805671B21FE3}"/>
                    </a:ext>
                  </a:extLst>
                </p14:cNvPr>
                <p14:cNvContentPartPr/>
                <p14:nvPr/>
              </p14:nvContentPartPr>
              <p14:xfrm>
                <a:off x="7180502" y="6151075"/>
                <a:ext cx="247320" cy="274320"/>
              </p14:xfrm>
            </p:contentPart>
          </mc:Choice>
          <mc:Fallback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468412CD-3713-47EB-9E5A-805671B21FE3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162502" y="6133075"/>
                  <a:ext cx="282960" cy="3099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241616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CB3DD7-AA89-45B7-8F73-A2746372CE52}"/>
              </a:ext>
            </a:extLst>
          </p:cNvPr>
          <p:cNvSpPr txBox="1"/>
          <p:nvPr/>
        </p:nvSpPr>
        <p:spPr>
          <a:xfrm flipH="1">
            <a:off x="190545" y="219899"/>
            <a:ext cx="117797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In </a:t>
            </a:r>
            <a:r>
              <a:rPr lang="de-DE" sz="2400" b="1" dirty="0" err="1"/>
              <a:t>the</a:t>
            </a:r>
            <a:r>
              <a:rPr lang="de-DE" sz="2400" b="1" dirty="0"/>
              <a:t> </a:t>
            </a:r>
            <a:r>
              <a:rPr lang="de-DE" sz="2400" b="1" dirty="0" err="1"/>
              <a:t>meeting</a:t>
            </a:r>
            <a:r>
              <a:rPr lang="de-DE" sz="2400" b="1" dirty="0"/>
              <a:t> </a:t>
            </a:r>
            <a:r>
              <a:rPr lang="de-DE" sz="2400" b="1" dirty="0" err="1"/>
              <a:t>room</a:t>
            </a:r>
            <a:r>
              <a:rPr lang="de-DE" sz="2400" b="1" dirty="0"/>
              <a:t>:</a:t>
            </a:r>
          </a:p>
          <a:p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share</a:t>
            </a:r>
            <a:r>
              <a:rPr lang="de-DE" sz="2400" dirty="0"/>
              <a:t> </a:t>
            </a:r>
            <a:r>
              <a:rPr lang="de-DE" sz="2400" dirty="0" err="1"/>
              <a:t>your</a:t>
            </a:r>
            <a:r>
              <a:rPr lang="de-DE" sz="2400" dirty="0"/>
              <a:t> screen (</a:t>
            </a:r>
            <a:r>
              <a:rPr lang="de-DE" sz="2400" dirty="0" err="1"/>
              <a:t>click</a:t>
            </a:r>
            <a:r>
              <a:rPr lang="de-DE" sz="2400" dirty="0"/>
              <a:t> </a:t>
            </a:r>
            <a:r>
              <a:rPr lang="de-DE" sz="2400" dirty="0" err="1"/>
              <a:t>see</a:t>
            </a:r>
            <a:r>
              <a:rPr lang="de-DE" sz="2400" dirty="0"/>
              <a:t> </a:t>
            </a:r>
            <a:r>
              <a:rPr lang="de-DE" sz="2400" dirty="0" err="1"/>
              <a:t>red</a:t>
            </a:r>
            <a:r>
              <a:rPr lang="de-DE" sz="2400" dirty="0"/>
              <a:t> </a:t>
            </a:r>
            <a:r>
              <a:rPr lang="de-DE" sz="2400" dirty="0" err="1"/>
              <a:t>arrow</a:t>
            </a:r>
            <a:r>
              <a:rPr lang="de-DE" sz="2400" dirty="0"/>
              <a:t> and </a:t>
            </a:r>
            <a:r>
              <a:rPr lang="de-DE" sz="2400" dirty="0" err="1"/>
              <a:t>grant</a:t>
            </a:r>
            <a:r>
              <a:rPr lang="de-DE" sz="2400" dirty="0"/>
              <a:t> </a:t>
            </a:r>
            <a:r>
              <a:rPr lang="de-DE" sz="2400" dirty="0" err="1"/>
              <a:t>access</a:t>
            </a:r>
            <a:r>
              <a:rPr lang="de-DE" sz="2400" dirty="0"/>
              <a:t>)</a:t>
            </a:r>
          </a:p>
        </p:txBody>
      </p:sp>
      <p:pic>
        <p:nvPicPr>
          <p:cNvPr id="3" name="Grafik 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81C9C547-A0AE-4C91-974F-6B5B344AB2D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9589" y="1050896"/>
            <a:ext cx="8832702" cy="5719799"/>
          </a:xfrm>
          <a:prstGeom prst="rect">
            <a:avLst/>
          </a:prstGeom>
        </p:spPr>
      </p:pic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B19574CF-D86C-4EF7-8CB6-37EB12BF6851}"/>
              </a:ext>
            </a:extLst>
          </p:cNvPr>
          <p:cNvGrpSpPr/>
          <p:nvPr/>
        </p:nvGrpSpPr>
        <p:grpSpPr>
          <a:xfrm>
            <a:off x="7438982" y="5847595"/>
            <a:ext cx="290880" cy="585360"/>
            <a:chOff x="7438982" y="5847595"/>
            <a:chExt cx="290880" cy="585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2" name="Freihand 1">
                  <a:extLst>
                    <a:ext uri="{FF2B5EF4-FFF2-40B4-BE49-F238E27FC236}">
                      <a16:creationId xmlns:a16="http://schemas.microsoft.com/office/drawing/2014/main" id="{C63743AC-FE95-4EC6-858F-829D3CB7AF6B}"/>
                    </a:ext>
                  </a:extLst>
                </p14:cNvPr>
                <p14:cNvContentPartPr/>
                <p14:nvPr/>
              </p14:nvContentPartPr>
              <p14:xfrm>
                <a:off x="7548422" y="5847595"/>
                <a:ext cx="360" cy="559800"/>
              </p14:xfrm>
            </p:contentPart>
          </mc:Choice>
          <mc:Fallback>
            <p:pic>
              <p:nvPicPr>
                <p:cNvPr id="2" name="Freihand 1">
                  <a:extLst>
                    <a:ext uri="{FF2B5EF4-FFF2-40B4-BE49-F238E27FC236}">
                      <a16:creationId xmlns:a16="http://schemas.microsoft.com/office/drawing/2014/main" id="{C63743AC-FE95-4EC6-858F-829D3CB7AF6B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530422" y="5829595"/>
                  <a:ext cx="36000" cy="59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5" name="Freihand 4">
                  <a:extLst>
                    <a:ext uri="{FF2B5EF4-FFF2-40B4-BE49-F238E27FC236}">
                      <a16:creationId xmlns:a16="http://schemas.microsoft.com/office/drawing/2014/main" id="{B17D97CE-8380-4D8D-B90D-9DFF6F9F903A}"/>
                    </a:ext>
                  </a:extLst>
                </p14:cNvPr>
                <p14:cNvContentPartPr/>
                <p14:nvPr/>
              </p14:nvContentPartPr>
              <p14:xfrm>
                <a:off x="7438982" y="6167995"/>
                <a:ext cx="290880" cy="264960"/>
              </p14:xfrm>
            </p:contentPart>
          </mc:Choice>
          <mc:Fallback>
            <p:pic>
              <p:nvPicPr>
                <p:cNvPr id="5" name="Freihand 4">
                  <a:extLst>
                    <a:ext uri="{FF2B5EF4-FFF2-40B4-BE49-F238E27FC236}">
                      <a16:creationId xmlns:a16="http://schemas.microsoft.com/office/drawing/2014/main" id="{B17D97CE-8380-4D8D-B90D-9DFF6F9F903A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420982" y="6149995"/>
                  <a:ext cx="326520" cy="3006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410555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Breitbild</PresentationFormat>
  <Paragraphs>22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simon tragust</dc:creator>
  <cp:lastModifiedBy>simon tragust</cp:lastModifiedBy>
  <cp:revision>4</cp:revision>
  <dcterms:created xsi:type="dcterms:W3CDTF">2020-05-22T16:09:16Z</dcterms:created>
  <dcterms:modified xsi:type="dcterms:W3CDTF">2020-05-22T16:40:54Z</dcterms:modified>
</cp:coreProperties>
</file>