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5119350" cy="21383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3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516" autoAdjust="0"/>
    <p:restoredTop sz="94660"/>
  </p:normalViewPr>
  <p:slideViewPr>
    <p:cSldViewPr snapToGrid="0">
      <p:cViewPr>
        <p:scale>
          <a:sx n="30" d="100"/>
          <a:sy n="30" d="100"/>
        </p:scale>
        <p:origin x="3252" y="510"/>
      </p:cViewPr>
      <p:guideLst>
        <p:guide orient="horz" pos="673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3499590"/>
            <a:ext cx="12851448" cy="7444669"/>
          </a:xfrm>
        </p:spPr>
        <p:txBody>
          <a:bodyPr anchor="b"/>
          <a:lstStyle>
            <a:lvl1pPr algn="ctr">
              <a:defRPr sz="9921"/>
            </a:lvl1pPr>
          </a:lstStyle>
          <a:p>
            <a:r>
              <a:rPr lang="de-DE"/>
              <a:t>Mastertitelformat bearbeiten</a:t>
            </a:r>
            <a:endParaRPr lang="en-US" dirty="0"/>
          </a:p>
        </p:txBody>
      </p:sp>
      <p:sp>
        <p:nvSpPr>
          <p:cNvPr id="3" name="Subtitle 2"/>
          <p:cNvSpPr>
            <a:spLocks noGrp="1"/>
          </p:cNvSpPr>
          <p:nvPr>
            <p:ph type="subTitle" idx="1"/>
          </p:nvPr>
        </p:nvSpPr>
        <p:spPr>
          <a:xfrm>
            <a:off x="1889919" y="11231355"/>
            <a:ext cx="11339513" cy="5162758"/>
          </a:xfrm>
        </p:spPr>
        <p:txBody>
          <a:bodyPr/>
          <a:lstStyle>
            <a:lvl1pPr marL="0" indent="0" algn="ctr">
              <a:buNone/>
              <a:defRPr sz="3968"/>
            </a:lvl1pPr>
            <a:lvl2pPr marL="755980" indent="0" algn="ctr">
              <a:buNone/>
              <a:defRPr sz="3307"/>
            </a:lvl2pPr>
            <a:lvl3pPr marL="1511960" indent="0" algn="ctr">
              <a:buNone/>
              <a:defRPr sz="2976"/>
            </a:lvl3pPr>
            <a:lvl4pPr marL="2267941" indent="0" algn="ctr">
              <a:buNone/>
              <a:defRPr sz="2646"/>
            </a:lvl4pPr>
            <a:lvl5pPr marL="3023921" indent="0" algn="ctr">
              <a:buNone/>
              <a:defRPr sz="2646"/>
            </a:lvl5pPr>
            <a:lvl6pPr marL="3779901" indent="0" algn="ctr">
              <a:buNone/>
              <a:defRPr sz="2646"/>
            </a:lvl6pPr>
            <a:lvl7pPr marL="4535881" indent="0" algn="ctr">
              <a:buNone/>
              <a:defRPr sz="2646"/>
            </a:lvl7pPr>
            <a:lvl8pPr marL="5291861" indent="0" algn="ctr">
              <a:buNone/>
              <a:defRPr sz="2646"/>
            </a:lvl8pPr>
            <a:lvl9pPr marL="6047842" indent="0" algn="ctr">
              <a:buNone/>
              <a:defRPr sz="2646"/>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F90F7169-7603-40BB-B001-F00C5AA09348}" type="datetimeFigureOut">
              <a:rPr lang="de-DE" smtClean="0"/>
              <a:t>28.04.2019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19AC6C2-4831-408C-A8CF-5137BC7334C1}" type="slidenum">
              <a:rPr lang="de-DE" smtClean="0"/>
              <a:t>‹Nr.›</a:t>
            </a:fld>
            <a:endParaRPr lang="de-DE"/>
          </a:p>
        </p:txBody>
      </p:sp>
    </p:spTree>
    <p:extLst>
      <p:ext uri="{BB962C8B-B14F-4D97-AF65-F5344CB8AC3E}">
        <p14:creationId xmlns:p14="http://schemas.microsoft.com/office/powerpoint/2010/main" val="193660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90F7169-7603-40BB-B001-F00C5AA09348}" type="datetimeFigureOut">
              <a:rPr lang="de-DE" smtClean="0"/>
              <a:t>28.04.2019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19AC6C2-4831-408C-A8CF-5137BC7334C1}" type="slidenum">
              <a:rPr lang="de-DE" smtClean="0"/>
              <a:t>‹Nr.›</a:t>
            </a:fld>
            <a:endParaRPr lang="de-DE"/>
          </a:p>
        </p:txBody>
      </p:sp>
    </p:spTree>
    <p:extLst>
      <p:ext uri="{BB962C8B-B14F-4D97-AF65-F5344CB8AC3E}">
        <p14:creationId xmlns:p14="http://schemas.microsoft.com/office/powerpoint/2010/main" val="3222356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1138480"/>
            <a:ext cx="3260110" cy="1812163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039456" y="1138480"/>
            <a:ext cx="9591338" cy="1812163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90F7169-7603-40BB-B001-F00C5AA09348}" type="datetimeFigureOut">
              <a:rPr lang="de-DE" smtClean="0"/>
              <a:t>28.04.2019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19AC6C2-4831-408C-A8CF-5137BC7334C1}" type="slidenum">
              <a:rPr lang="de-DE" smtClean="0"/>
              <a:t>‹Nr.›</a:t>
            </a:fld>
            <a:endParaRPr lang="de-DE"/>
          </a:p>
        </p:txBody>
      </p:sp>
    </p:spTree>
    <p:extLst>
      <p:ext uri="{BB962C8B-B14F-4D97-AF65-F5344CB8AC3E}">
        <p14:creationId xmlns:p14="http://schemas.microsoft.com/office/powerpoint/2010/main" val="33852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90F7169-7603-40BB-B001-F00C5AA09348}" type="datetimeFigureOut">
              <a:rPr lang="de-DE" smtClean="0"/>
              <a:t>28.04.2019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19AC6C2-4831-408C-A8CF-5137BC7334C1}" type="slidenum">
              <a:rPr lang="de-DE" smtClean="0"/>
              <a:t>‹Nr.›</a:t>
            </a:fld>
            <a:endParaRPr lang="de-DE"/>
          </a:p>
        </p:txBody>
      </p:sp>
    </p:spTree>
    <p:extLst>
      <p:ext uri="{BB962C8B-B14F-4D97-AF65-F5344CB8AC3E}">
        <p14:creationId xmlns:p14="http://schemas.microsoft.com/office/powerpoint/2010/main" val="279661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031582" y="5331063"/>
            <a:ext cx="13040439" cy="8894992"/>
          </a:xfrm>
        </p:spPr>
        <p:txBody>
          <a:bodyPr anchor="b"/>
          <a:lstStyle>
            <a:lvl1pPr>
              <a:defRPr sz="9921"/>
            </a:lvl1pPr>
          </a:lstStyle>
          <a:p>
            <a:r>
              <a:rPr lang="de-DE"/>
              <a:t>Mastertitelformat bearbeiten</a:t>
            </a:r>
            <a:endParaRPr lang="en-US" dirty="0"/>
          </a:p>
        </p:txBody>
      </p:sp>
      <p:sp>
        <p:nvSpPr>
          <p:cNvPr id="3" name="Text Placeholder 2"/>
          <p:cNvSpPr>
            <a:spLocks noGrp="1"/>
          </p:cNvSpPr>
          <p:nvPr>
            <p:ph type="body" idx="1"/>
          </p:nvPr>
        </p:nvSpPr>
        <p:spPr>
          <a:xfrm>
            <a:off x="1031582" y="14310205"/>
            <a:ext cx="13040439" cy="4677666"/>
          </a:xfrm>
        </p:spPr>
        <p:txBody>
          <a:bodyPr/>
          <a:lstStyle>
            <a:lvl1pPr marL="0" indent="0">
              <a:buNone/>
              <a:defRPr sz="3968">
                <a:solidFill>
                  <a:schemeClr val="tx1"/>
                </a:solidFill>
              </a:defRPr>
            </a:lvl1pPr>
            <a:lvl2pPr marL="755980" indent="0">
              <a:buNone/>
              <a:defRPr sz="3307">
                <a:solidFill>
                  <a:schemeClr val="tx1">
                    <a:tint val="75000"/>
                  </a:schemeClr>
                </a:solidFill>
              </a:defRPr>
            </a:lvl2pPr>
            <a:lvl3pPr marL="1511960" indent="0">
              <a:buNone/>
              <a:defRPr sz="2976">
                <a:solidFill>
                  <a:schemeClr val="tx1">
                    <a:tint val="75000"/>
                  </a:schemeClr>
                </a:solidFill>
              </a:defRPr>
            </a:lvl3pPr>
            <a:lvl4pPr marL="2267941" indent="0">
              <a:buNone/>
              <a:defRPr sz="2646">
                <a:solidFill>
                  <a:schemeClr val="tx1">
                    <a:tint val="75000"/>
                  </a:schemeClr>
                </a:solidFill>
              </a:defRPr>
            </a:lvl4pPr>
            <a:lvl5pPr marL="3023921" indent="0">
              <a:buNone/>
              <a:defRPr sz="2646">
                <a:solidFill>
                  <a:schemeClr val="tx1">
                    <a:tint val="75000"/>
                  </a:schemeClr>
                </a:solidFill>
              </a:defRPr>
            </a:lvl5pPr>
            <a:lvl6pPr marL="3779901" indent="0">
              <a:buNone/>
              <a:defRPr sz="2646">
                <a:solidFill>
                  <a:schemeClr val="tx1">
                    <a:tint val="75000"/>
                  </a:schemeClr>
                </a:solidFill>
              </a:defRPr>
            </a:lvl6pPr>
            <a:lvl7pPr marL="4535881" indent="0">
              <a:buNone/>
              <a:defRPr sz="2646">
                <a:solidFill>
                  <a:schemeClr val="tx1">
                    <a:tint val="75000"/>
                  </a:schemeClr>
                </a:solidFill>
              </a:defRPr>
            </a:lvl7pPr>
            <a:lvl8pPr marL="5291861" indent="0">
              <a:buNone/>
              <a:defRPr sz="2646">
                <a:solidFill>
                  <a:schemeClr val="tx1">
                    <a:tint val="75000"/>
                  </a:schemeClr>
                </a:solidFill>
              </a:defRPr>
            </a:lvl8pPr>
            <a:lvl9pPr marL="6047842" indent="0">
              <a:buNone/>
              <a:defRPr sz="2646">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90F7169-7603-40BB-B001-F00C5AA09348}" type="datetimeFigureOut">
              <a:rPr lang="de-DE" smtClean="0"/>
              <a:t>28.04.2019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19AC6C2-4831-408C-A8CF-5137BC7334C1}" type="slidenum">
              <a:rPr lang="de-DE" smtClean="0"/>
              <a:t>‹Nr.›</a:t>
            </a:fld>
            <a:endParaRPr lang="de-DE"/>
          </a:p>
        </p:txBody>
      </p:sp>
    </p:spTree>
    <p:extLst>
      <p:ext uri="{BB962C8B-B14F-4D97-AF65-F5344CB8AC3E}">
        <p14:creationId xmlns:p14="http://schemas.microsoft.com/office/powerpoint/2010/main" val="157914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039455" y="5692400"/>
            <a:ext cx="6425724" cy="135677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654171" y="5692400"/>
            <a:ext cx="6425724" cy="135677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F90F7169-7603-40BB-B001-F00C5AA09348}" type="datetimeFigureOut">
              <a:rPr lang="de-DE" smtClean="0"/>
              <a:t>28.04.2019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19AC6C2-4831-408C-A8CF-5137BC7334C1}" type="slidenum">
              <a:rPr lang="de-DE" smtClean="0"/>
              <a:t>‹Nr.›</a:t>
            </a:fld>
            <a:endParaRPr lang="de-DE"/>
          </a:p>
        </p:txBody>
      </p:sp>
    </p:spTree>
    <p:extLst>
      <p:ext uri="{BB962C8B-B14F-4D97-AF65-F5344CB8AC3E}">
        <p14:creationId xmlns:p14="http://schemas.microsoft.com/office/powerpoint/2010/main" val="237149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041425" y="1138485"/>
            <a:ext cx="13040439" cy="4133179"/>
          </a:xfrm>
        </p:spPr>
        <p:txBody>
          <a:bodyPr/>
          <a:lstStyle/>
          <a:p>
            <a:r>
              <a:rPr lang="de-DE"/>
              <a:t>Mastertitelformat bearbeiten</a:t>
            </a:r>
            <a:endParaRPr lang="en-US" dirty="0"/>
          </a:p>
        </p:txBody>
      </p:sp>
      <p:sp>
        <p:nvSpPr>
          <p:cNvPr id="3" name="Text Placeholder 2"/>
          <p:cNvSpPr>
            <a:spLocks noGrp="1"/>
          </p:cNvSpPr>
          <p:nvPr>
            <p:ph type="body" idx="1"/>
          </p:nvPr>
        </p:nvSpPr>
        <p:spPr>
          <a:xfrm>
            <a:off x="1041426" y="5241960"/>
            <a:ext cx="6396193" cy="2569003"/>
          </a:xfrm>
        </p:spPr>
        <p:txBody>
          <a:bodyPr anchor="b"/>
          <a:lstStyle>
            <a:lvl1pPr marL="0" indent="0">
              <a:buNone/>
              <a:defRPr sz="3968" b="1"/>
            </a:lvl1pPr>
            <a:lvl2pPr marL="755980" indent="0">
              <a:buNone/>
              <a:defRPr sz="3307" b="1"/>
            </a:lvl2pPr>
            <a:lvl3pPr marL="1511960" indent="0">
              <a:buNone/>
              <a:defRPr sz="2976" b="1"/>
            </a:lvl3pPr>
            <a:lvl4pPr marL="2267941" indent="0">
              <a:buNone/>
              <a:defRPr sz="2646" b="1"/>
            </a:lvl4pPr>
            <a:lvl5pPr marL="3023921" indent="0">
              <a:buNone/>
              <a:defRPr sz="2646" b="1"/>
            </a:lvl5pPr>
            <a:lvl6pPr marL="3779901" indent="0">
              <a:buNone/>
              <a:defRPr sz="2646" b="1"/>
            </a:lvl6pPr>
            <a:lvl7pPr marL="4535881" indent="0">
              <a:buNone/>
              <a:defRPr sz="2646" b="1"/>
            </a:lvl7pPr>
            <a:lvl8pPr marL="5291861" indent="0">
              <a:buNone/>
              <a:defRPr sz="2646" b="1"/>
            </a:lvl8pPr>
            <a:lvl9pPr marL="6047842" indent="0">
              <a:buNone/>
              <a:defRPr sz="2646" b="1"/>
            </a:lvl9pPr>
          </a:lstStyle>
          <a:p>
            <a:pPr lvl="0"/>
            <a:r>
              <a:rPr lang="de-DE"/>
              <a:t>Mastertextformat bearbeiten</a:t>
            </a:r>
          </a:p>
        </p:txBody>
      </p:sp>
      <p:sp>
        <p:nvSpPr>
          <p:cNvPr id="4" name="Content Placeholder 3"/>
          <p:cNvSpPr>
            <a:spLocks noGrp="1"/>
          </p:cNvSpPr>
          <p:nvPr>
            <p:ph sz="half" idx="2"/>
          </p:nvPr>
        </p:nvSpPr>
        <p:spPr>
          <a:xfrm>
            <a:off x="1041426" y="7810963"/>
            <a:ext cx="6396193" cy="114887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654172" y="5241960"/>
            <a:ext cx="6427693" cy="2569003"/>
          </a:xfrm>
        </p:spPr>
        <p:txBody>
          <a:bodyPr anchor="b"/>
          <a:lstStyle>
            <a:lvl1pPr marL="0" indent="0">
              <a:buNone/>
              <a:defRPr sz="3968" b="1"/>
            </a:lvl1pPr>
            <a:lvl2pPr marL="755980" indent="0">
              <a:buNone/>
              <a:defRPr sz="3307" b="1"/>
            </a:lvl2pPr>
            <a:lvl3pPr marL="1511960" indent="0">
              <a:buNone/>
              <a:defRPr sz="2976" b="1"/>
            </a:lvl3pPr>
            <a:lvl4pPr marL="2267941" indent="0">
              <a:buNone/>
              <a:defRPr sz="2646" b="1"/>
            </a:lvl4pPr>
            <a:lvl5pPr marL="3023921" indent="0">
              <a:buNone/>
              <a:defRPr sz="2646" b="1"/>
            </a:lvl5pPr>
            <a:lvl6pPr marL="3779901" indent="0">
              <a:buNone/>
              <a:defRPr sz="2646" b="1"/>
            </a:lvl6pPr>
            <a:lvl7pPr marL="4535881" indent="0">
              <a:buNone/>
              <a:defRPr sz="2646" b="1"/>
            </a:lvl7pPr>
            <a:lvl8pPr marL="5291861" indent="0">
              <a:buNone/>
              <a:defRPr sz="2646" b="1"/>
            </a:lvl8pPr>
            <a:lvl9pPr marL="6047842" indent="0">
              <a:buNone/>
              <a:defRPr sz="2646" b="1"/>
            </a:lvl9pPr>
          </a:lstStyle>
          <a:p>
            <a:pPr lvl="0"/>
            <a:r>
              <a:rPr lang="de-DE"/>
              <a:t>Mastertextformat bearbeiten</a:t>
            </a:r>
          </a:p>
        </p:txBody>
      </p:sp>
      <p:sp>
        <p:nvSpPr>
          <p:cNvPr id="6" name="Content Placeholder 5"/>
          <p:cNvSpPr>
            <a:spLocks noGrp="1"/>
          </p:cNvSpPr>
          <p:nvPr>
            <p:ph sz="quarter" idx="4"/>
          </p:nvPr>
        </p:nvSpPr>
        <p:spPr>
          <a:xfrm>
            <a:off x="7654172" y="7810963"/>
            <a:ext cx="6427693" cy="114887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F90F7169-7603-40BB-B001-F00C5AA09348}" type="datetimeFigureOut">
              <a:rPr lang="de-DE" smtClean="0"/>
              <a:t>28.04.2019</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19AC6C2-4831-408C-A8CF-5137BC7334C1}" type="slidenum">
              <a:rPr lang="de-DE" smtClean="0"/>
              <a:t>‹Nr.›</a:t>
            </a:fld>
            <a:endParaRPr lang="de-DE"/>
          </a:p>
        </p:txBody>
      </p:sp>
    </p:spTree>
    <p:extLst>
      <p:ext uri="{BB962C8B-B14F-4D97-AF65-F5344CB8AC3E}">
        <p14:creationId xmlns:p14="http://schemas.microsoft.com/office/powerpoint/2010/main" val="3611900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F90F7169-7603-40BB-B001-F00C5AA09348}" type="datetimeFigureOut">
              <a:rPr lang="de-DE" smtClean="0"/>
              <a:t>28.04.2019</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19AC6C2-4831-408C-A8CF-5137BC7334C1}" type="slidenum">
              <a:rPr lang="de-DE" smtClean="0"/>
              <a:t>‹Nr.›</a:t>
            </a:fld>
            <a:endParaRPr lang="de-DE"/>
          </a:p>
        </p:txBody>
      </p:sp>
    </p:spTree>
    <p:extLst>
      <p:ext uri="{BB962C8B-B14F-4D97-AF65-F5344CB8AC3E}">
        <p14:creationId xmlns:p14="http://schemas.microsoft.com/office/powerpoint/2010/main" val="235549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F7169-7603-40BB-B001-F00C5AA09348}" type="datetimeFigureOut">
              <a:rPr lang="de-DE" smtClean="0"/>
              <a:t>28.04.2019</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19AC6C2-4831-408C-A8CF-5137BC7334C1}" type="slidenum">
              <a:rPr lang="de-DE" smtClean="0"/>
              <a:t>‹Nr.›</a:t>
            </a:fld>
            <a:endParaRPr lang="de-DE"/>
          </a:p>
        </p:txBody>
      </p:sp>
    </p:spTree>
    <p:extLst>
      <p:ext uri="{BB962C8B-B14F-4D97-AF65-F5344CB8AC3E}">
        <p14:creationId xmlns:p14="http://schemas.microsoft.com/office/powerpoint/2010/main" val="4124001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041425" y="1425575"/>
            <a:ext cx="4876384" cy="4989513"/>
          </a:xfrm>
        </p:spPr>
        <p:txBody>
          <a:bodyPr anchor="b"/>
          <a:lstStyle>
            <a:lvl1pPr>
              <a:defRPr sz="5291"/>
            </a:lvl1pPr>
          </a:lstStyle>
          <a:p>
            <a:r>
              <a:rPr lang="de-DE"/>
              <a:t>Mastertitelformat bearbeiten</a:t>
            </a:r>
            <a:endParaRPr lang="en-US" dirty="0"/>
          </a:p>
        </p:txBody>
      </p:sp>
      <p:sp>
        <p:nvSpPr>
          <p:cNvPr id="3" name="Content Placeholder 2"/>
          <p:cNvSpPr>
            <a:spLocks noGrp="1"/>
          </p:cNvSpPr>
          <p:nvPr>
            <p:ph idx="1"/>
          </p:nvPr>
        </p:nvSpPr>
        <p:spPr>
          <a:xfrm>
            <a:off x="6427693" y="3078850"/>
            <a:ext cx="7654171" cy="15196234"/>
          </a:xfrm>
        </p:spPr>
        <p:txBody>
          <a:bodyPr/>
          <a:lstStyle>
            <a:lvl1pPr>
              <a:defRPr sz="5291"/>
            </a:lvl1pPr>
            <a:lvl2pPr>
              <a:defRPr sz="4630"/>
            </a:lvl2pPr>
            <a:lvl3pPr>
              <a:defRPr sz="3968"/>
            </a:lvl3pPr>
            <a:lvl4pPr>
              <a:defRPr sz="3307"/>
            </a:lvl4pPr>
            <a:lvl5pPr>
              <a:defRPr sz="3307"/>
            </a:lvl5pPr>
            <a:lvl6pPr>
              <a:defRPr sz="3307"/>
            </a:lvl6pPr>
            <a:lvl7pPr>
              <a:defRPr sz="3307"/>
            </a:lvl7pPr>
            <a:lvl8pPr>
              <a:defRPr sz="3307"/>
            </a:lvl8pPr>
            <a:lvl9pPr>
              <a:defRPr sz="3307"/>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041425" y="6415088"/>
            <a:ext cx="4876384" cy="11884743"/>
          </a:xfrm>
        </p:spPr>
        <p:txBody>
          <a:bodyPr/>
          <a:lstStyle>
            <a:lvl1pPr marL="0" indent="0">
              <a:buNone/>
              <a:defRPr sz="2646"/>
            </a:lvl1pPr>
            <a:lvl2pPr marL="755980" indent="0">
              <a:buNone/>
              <a:defRPr sz="2315"/>
            </a:lvl2pPr>
            <a:lvl3pPr marL="1511960" indent="0">
              <a:buNone/>
              <a:defRPr sz="1984"/>
            </a:lvl3pPr>
            <a:lvl4pPr marL="2267941" indent="0">
              <a:buNone/>
              <a:defRPr sz="1654"/>
            </a:lvl4pPr>
            <a:lvl5pPr marL="3023921" indent="0">
              <a:buNone/>
              <a:defRPr sz="1654"/>
            </a:lvl5pPr>
            <a:lvl6pPr marL="3779901" indent="0">
              <a:buNone/>
              <a:defRPr sz="1654"/>
            </a:lvl6pPr>
            <a:lvl7pPr marL="4535881" indent="0">
              <a:buNone/>
              <a:defRPr sz="1654"/>
            </a:lvl7pPr>
            <a:lvl8pPr marL="5291861" indent="0">
              <a:buNone/>
              <a:defRPr sz="1654"/>
            </a:lvl8pPr>
            <a:lvl9pPr marL="6047842" indent="0">
              <a:buNone/>
              <a:defRPr sz="1654"/>
            </a:lvl9pPr>
          </a:lstStyle>
          <a:p>
            <a:pPr lvl="0"/>
            <a:r>
              <a:rPr lang="de-DE"/>
              <a:t>Mastertextformat bearbeiten</a:t>
            </a:r>
          </a:p>
        </p:txBody>
      </p:sp>
      <p:sp>
        <p:nvSpPr>
          <p:cNvPr id="5" name="Date Placeholder 4"/>
          <p:cNvSpPr>
            <a:spLocks noGrp="1"/>
          </p:cNvSpPr>
          <p:nvPr>
            <p:ph type="dt" sz="half" idx="10"/>
          </p:nvPr>
        </p:nvSpPr>
        <p:spPr/>
        <p:txBody>
          <a:bodyPr/>
          <a:lstStyle/>
          <a:p>
            <a:fld id="{F90F7169-7603-40BB-B001-F00C5AA09348}" type="datetimeFigureOut">
              <a:rPr lang="de-DE" smtClean="0"/>
              <a:t>28.04.2019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19AC6C2-4831-408C-A8CF-5137BC7334C1}" type="slidenum">
              <a:rPr lang="de-DE" smtClean="0"/>
              <a:t>‹Nr.›</a:t>
            </a:fld>
            <a:endParaRPr lang="de-DE"/>
          </a:p>
        </p:txBody>
      </p:sp>
    </p:spTree>
    <p:extLst>
      <p:ext uri="{BB962C8B-B14F-4D97-AF65-F5344CB8AC3E}">
        <p14:creationId xmlns:p14="http://schemas.microsoft.com/office/powerpoint/2010/main" val="647769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041425" y="1425575"/>
            <a:ext cx="4876384" cy="4989513"/>
          </a:xfrm>
        </p:spPr>
        <p:txBody>
          <a:bodyPr anchor="b"/>
          <a:lstStyle>
            <a:lvl1pPr>
              <a:defRPr sz="5291"/>
            </a:lvl1pPr>
          </a:lstStyle>
          <a:p>
            <a:r>
              <a:rPr lang="de-DE"/>
              <a:t>Mastertitelformat bearbeiten</a:t>
            </a:r>
            <a:endParaRPr lang="en-US" dirty="0"/>
          </a:p>
        </p:txBody>
      </p:sp>
      <p:sp>
        <p:nvSpPr>
          <p:cNvPr id="3" name="Picture Placeholder 2"/>
          <p:cNvSpPr>
            <a:spLocks noGrp="1" noChangeAspect="1"/>
          </p:cNvSpPr>
          <p:nvPr>
            <p:ph type="pic" idx="1"/>
          </p:nvPr>
        </p:nvSpPr>
        <p:spPr>
          <a:xfrm>
            <a:off x="6427693" y="3078850"/>
            <a:ext cx="7654171" cy="15196234"/>
          </a:xfrm>
        </p:spPr>
        <p:txBody>
          <a:bodyPr anchor="t"/>
          <a:lstStyle>
            <a:lvl1pPr marL="0" indent="0">
              <a:buNone/>
              <a:defRPr sz="5291"/>
            </a:lvl1pPr>
            <a:lvl2pPr marL="755980" indent="0">
              <a:buNone/>
              <a:defRPr sz="4630"/>
            </a:lvl2pPr>
            <a:lvl3pPr marL="1511960" indent="0">
              <a:buNone/>
              <a:defRPr sz="3968"/>
            </a:lvl3pPr>
            <a:lvl4pPr marL="2267941" indent="0">
              <a:buNone/>
              <a:defRPr sz="3307"/>
            </a:lvl4pPr>
            <a:lvl5pPr marL="3023921" indent="0">
              <a:buNone/>
              <a:defRPr sz="3307"/>
            </a:lvl5pPr>
            <a:lvl6pPr marL="3779901" indent="0">
              <a:buNone/>
              <a:defRPr sz="3307"/>
            </a:lvl6pPr>
            <a:lvl7pPr marL="4535881" indent="0">
              <a:buNone/>
              <a:defRPr sz="3307"/>
            </a:lvl7pPr>
            <a:lvl8pPr marL="5291861" indent="0">
              <a:buNone/>
              <a:defRPr sz="3307"/>
            </a:lvl8pPr>
            <a:lvl9pPr marL="6047842" indent="0">
              <a:buNone/>
              <a:defRPr sz="3307"/>
            </a:lvl9pPr>
          </a:lstStyle>
          <a:p>
            <a:r>
              <a:rPr lang="de-DE"/>
              <a:t>Bild durch Klicken auf Symbol hinzufügen</a:t>
            </a:r>
            <a:endParaRPr lang="en-US" dirty="0"/>
          </a:p>
        </p:txBody>
      </p:sp>
      <p:sp>
        <p:nvSpPr>
          <p:cNvPr id="4" name="Text Placeholder 3"/>
          <p:cNvSpPr>
            <a:spLocks noGrp="1"/>
          </p:cNvSpPr>
          <p:nvPr>
            <p:ph type="body" sz="half" idx="2"/>
          </p:nvPr>
        </p:nvSpPr>
        <p:spPr>
          <a:xfrm>
            <a:off x="1041425" y="6415088"/>
            <a:ext cx="4876384" cy="11884743"/>
          </a:xfrm>
        </p:spPr>
        <p:txBody>
          <a:bodyPr/>
          <a:lstStyle>
            <a:lvl1pPr marL="0" indent="0">
              <a:buNone/>
              <a:defRPr sz="2646"/>
            </a:lvl1pPr>
            <a:lvl2pPr marL="755980" indent="0">
              <a:buNone/>
              <a:defRPr sz="2315"/>
            </a:lvl2pPr>
            <a:lvl3pPr marL="1511960" indent="0">
              <a:buNone/>
              <a:defRPr sz="1984"/>
            </a:lvl3pPr>
            <a:lvl4pPr marL="2267941" indent="0">
              <a:buNone/>
              <a:defRPr sz="1654"/>
            </a:lvl4pPr>
            <a:lvl5pPr marL="3023921" indent="0">
              <a:buNone/>
              <a:defRPr sz="1654"/>
            </a:lvl5pPr>
            <a:lvl6pPr marL="3779901" indent="0">
              <a:buNone/>
              <a:defRPr sz="1654"/>
            </a:lvl6pPr>
            <a:lvl7pPr marL="4535881" indent="0">
              <a:buNone/>
              <a:defRPr sz="1654"/>
            </a:lvl7pPr>
            <a:lvl8pPr marL="5291861" indent="0">
              <a:buNone/>
              <a:defRPr sz="1654"/>
            </a:lvl8pPr>
            <a:lvl9pPr marL="6047842" indent="0">
              <a:buNone/>
              <a:defRPr sz="1654"/>
            </a:lvl9pPr>
          </a:lstStyle>
          <a:p>
            <a:pPr lvl="0"/>
            <a:r>
              <a:rPr lang="de-DE"/>
              <a:t>Mastertextformat bearbeiten</a:t>
            </a:r>
          </a:p>
        </p:txBody>
      </p:sp>
      <p:sp>
        <p:nvSpPr>
          <p:cNvPr id="5" name="Date Placeholder 4"/>
          <p:cNvSpPr>
            <a:spLocks noGrp="1"/>
          </p:cNvSpPr>
          <p:nvPr>
            <p:ph type="dt" sz="half" idx="10"/>
          </p:nvPr>
        </p:nvSpPr>
        <p:spPr/>
        <p:txBody>
          <a:bodyPr/>
          <a:lstStyle/>
          <a:p>
            <a:fld id="{F90F7169-7603-40BB-B001-F00C5AA09348}" type="datetimeFigureOut">
              <a:rPr lang="de-DE" smtClean="0"/>
              <a:t>28.04.2019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19AC6C2-4831-408C-A8CF-5137BC7334C1}" type="slidenum">
              <a:rPr lang="de-DE" smtClean="0"/>
              <a:t>‹Nr.›</a:t>
            </a:fld>
            <a:endParaRPr lang="de-DE"/>
          </a:p>
        </p:txBody>
      </p:sp>
    </p:spTree>
    <p:extLst>
      <p:ext uri="{BB962C8B-B14F-4D97-AF65-F5344CB8AC3E}">
        <p14:creationId xmlns:p14="http://schemas.microsoft.com/office/powerpoint/2010/main" val="431202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1138485"/>
            <a:ext cx="13040439" cy="4133179"/>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039456" y="5692400"/>
            <a:ext cx="13040439" cy="1356771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39455" y="19819457"/>
            <a:ext cx="3401854" cy="1138480"/>
          </a:xfrm>
          <a:prstGeom prst="rect">
            <a:avLst/>
          </a:prstGeom>
        </p:spPr>
        <p:txBody>
          <a:bodyPr vert="horz" lIns="91440" tIns="45720" rIns="91440" bIns="45720" rtlCol="0" anchor="ctr"/>
          <a:lstStyle>
            <a:lvl1pPr algn="l">
              <a:defRPr sz="1984">
                <a:solidFill>
                  <a:schemeClr val="tx1">
                    <a:tint val="75000"/>
                  </a:schemeClr>
                </a:solidFill>
              </a:defRPr>
            </a:lvl1pPr>
          </a:lstStyle>
          <a:p>
            <a:fld id="{F90F7169-7603-40BB-B001-F00C5AA09348}" type="datetimeFigureOut">
              <a:rPr lang="de-DE" smtClean="0"/>
              <a:t>28.04.2019</a:t>
            </a:fld>
            <a:endParaRPr lang="de-DE"/>
          </a:p>
        </p:txBody>
      </p:sp>
      <p:sp>
        <p:nvSpPr>
          <p:cNvPr id="5" name="Footer Placeholder 4"/>
          <p:cNvSpPr>
            <a:spLocks noGrp="1"/>
          </p:cNvSpPr>
          <p:nvPr>
            <p:ph type="ftr" sz="quarter" idx="3"/>
          </p:nvPr>
        </p:nvSpPr>
        <p:spPr>
          <a:xfrm>
            <a:off x="5008285" y="19819457"/>
            <a:ext cx="5102781" cy="1138480"/>
          </a:xfrm>
          <a:prstGeom prst="rect">
            <a:avLst/>
          </a:prstGeom>
        </p:spPr>
        <p:txBody>
          <a:bodyPr vert="horz" lIns="91440" tIns="45720" rIns="91440" bIns="45720" rtlCol="0" anchor="ctr"/>
          <a:lstStyle>
            <a:lvl1pPr algn="ctr">
              <a:defRPr sz="1984">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10678041" y="19819457"/>
            <a:ext cx="3401854" cy="1138480"/>
          </a:xfrm>
          <a:prstGeom prst="rect">
            <a:avLst/>
          </a:prstGeom>
        </p:spPr>
        <p:txBody>
          <a:bodyPr vert="horz" lIns="91440" tIns="45720" rIns="91440" bIns="45720" rtlCol="0" anchor="ctr"/>
          <a:lstStyle>
            <a:lvl1pPr algn="r">
              <a:defRPr sz="1984">
                <a:solidFill>
                  <a:schemeClr val="tx1">
                    <a:tint val="75000"/>
                  </a:schemeClr>
                </a:solidFill>
              </a:defRPr>
            </a:lvl1pPr>
          </a:lstStyle>
          <a:p>
            <a:fld id="{419AC6C2-4831-408C-A8CF-5137BC7334C1}" type="slidenum">
              <a:rPr lang="de-DE" smtClean="0"/>
              <a:t>‹Nr.›</a:t>
            </a:fld>
            <a:endParaRPr lang="de-DE"/>
          </a:p>
        </p:txBody>
      </p:sp>
    </p:spTree>
    <p:extLst>
      <p:ext uri="{BB962C8B-B14F-4D97-AF65-F5344CB8AC3E}">
        <p14:creationId xmlns:p14="http://schemas.microsoft.com/office/powerpoint/2010/main" val="988478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511960" rtl="0" eaLnBrk="1" latinLnBrk="0" hangingPunct="1">
        <a:lnSpc>
          <a:spcPct val="90000"/>
        </a:lnSpc>
        <a:spcBef>
          <a:spcPct val="0"/>
        </a:spcBef>
        <a:buNone/>
        <a:defRPr sz="7275" kern="1200">
          <a:solidFill>
            <a:schemeClr val="tx1"/>
          </a:solidFill>
          <a:latin typeface="+mj-lt"/>
          <a:ea typeface="+mj-ea"/>
          <a:cs typeface="+mj-cs"/>
        </a:defRPr>
      </a:lvl1pPr>
    </p:titleStyle>
    <p:bodyStyle>
      <a:lvl1pPr marL="377990" indent="-377990" algn="l" defTabSz="1511960" rtl="0" eaLnBrk="1" latinLnBrk="0" hangingPunct="1">
        <a:lnSpc>
          <a:spcPct val="90000"/>
        </a:lnSpc>
        <a:spcBef>
          <a:spcPts val="1654"/>
        </a:spcBef>
        <a:buFont typeface="Arial" panose="020B0604020202020204" pitchFamily="34" charset="0"/>
        <a:buChar char="•"/>
        <a:defRPr sz="4630" kern="1200">
          <a:solidFill>
            <a:schemeClr val="tx1"/>
          </a:solidFill>
          <a:latin typeface="+mn-lt"/>
          <a:ea typeface="+mn-ea"/>
          <a:cs typeface="+mn-cs"/>
        </a:defRPr>
      </a:lvl1pPr>
      <a:lvl2pPr marL="1133970" indent="-377990" algn="l" defTabSz="1511960" rtl="0" eaLnBrk="1" latinLnBrk="0" hangingPunct="1">
        <a:lnSpc>
          <a:spcPct val="90000"/>
        </a:lnSpc>
        <a:spcBef>
          <a:spcPts val="827"/>
        </a:spcBef>
        <a:buFont typeface="Arial" panose="020B0604020202020204" pitchFamily="34" charset="0"/>
        <a:buChar char="•"/>
        <a:defRPr sz="3968" kern="1200">
          <a:solidFill>
            <a:schemeClr val="tx1"/>
          </a:solidFill>
          <a:latin typeface="+mn-lt"/>
          <a:ea typeface="+mn-ea"/>
          <a:cs typeface="+mn-cs"/>
        </a:defRPr>
      </a:lvl2pPr>
      <a:lvl3pPr marL="1889951" indent="-377990" algn="l" defTabSz="1511960" rtl="0" eaLnBrk="1" latinLnBrk="0" hangingPunct="1">
        <a:lnSpc>
          <a:spcPct val="90000"/>
        </a:lnSpc>
        <a:spcBef>
          <a:spcPts val="827"/>
        </a:spcBef>
        <a:buFont typeface="Arial" panose="020B0604020202020204" pitchFamily="34" charset="0"/>
        <a:buChar char="•"/>
        <a:defRPr sz="3307" kern="1200">
          <a:solidFill>
            <a:schemeClr val="tx1"/>
          </a:solidFill>
          <a:latin typeface="+mn-lt"/>
          <a:ea typeface="+mn-ea"/>
          <a:cs typeface="+mn-cs"/>
        </a:defRPr>
      </a:lvl3pPr>
      <a:lvl4pPr marL="264593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4pPr>
      <a:lvl5pPr marL="340191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5pPr>
      <a:lvl6pPr marL="415789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6pPr>
      <a:lvl7pPr marL="491387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7pPr>
      <a:lvl8pPr marL="566985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8pPr>
      <a:lvl9pPr marL="642583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9pPr>
    </p:bodyStyle>
    <p:otherStyle>
      <a:defPPr>
        <a:defRPr lang="en-US"/>
      </a:defPPr>
      <a:lvl1pPr marL="0" algn="l" defTabSz="1511960" rtl="0" eaLnBrk="1" latinLnBrk="0" hangingPunct="1">
        <a:defRPr sz="2976" kern="1200">
          <a:solidFill>
            <a:schemeClr val="tx1"/>
          </a:solidFill>
          <a:latin typeface="+mn-lt"/>
          <a:ea typeface="+mn-ea"/>
          <a:cs typeface="+mn-cs"/>
        </a:defRPr>
      </a:lvl1pPr>
      <a:lvl2pPr marL="755980" algn="l" defTabSz="1511960" rtl="0" eaLnBrk="1" latinLnBrk="0" hangingPunct="1">
        <a:defRPr sz="2976" kern="1200">
          <a:solidFill>
            <a:schemeClr val="tx1"/>
          </a:solidFill>
          <a:latin typeface="+mn-lt"/>
          <a:ea typeface="+mn-ea"/>
          <a:cs typeface="+mn-cs"/>
        </a:defRPr>
      </a:lvl2pPr>
      <a:lvl3pPr marL="1511960" algn="l" defTabSz="1511960" rtl="0" eaLnBrk="1" latinLnBrk="0" hangingPunct="1">
        <a:defRPr sz="2976" kern="1200">
          <a:solidFill>
            <a:schemeClr val="tx1"/>
          </a:solidFill>
          <a:latin typeface="+mn-lt"/>
          <a:ea typeface="+mn-ea"/>
          <a:cs typeface="+mn-cs"/>
        </a:defRPr>
      </a:lvl3pPr>
      <a:lvl4pPr marL="2267941" algn="l" defTabSz="1511960" rtl="0" eaLnBrk="1" latinLnBrk="0" hangingPunct="1">
        <a:defRPr sz="2976" kern="1200">
          <a:solidFill>
            <a:schemeClr val="tx1"/>
          </a:solidFill>
          <a:latin typeface="+mn-lt"/>
          <a:ea typeface="+mn-ea"/>
          <a:cs typeface="+mn-cs"/>
        </a:defRPr>
      </a:lvl4pPr>
      <a:lvl5pPr marL="3023921" algn="l" defTabSz="1511960" rtl="0" eaLnBrk="1" latinLnBrk="0" hangingPunct="1">
        <a:defRPr sz="2976" kern="1200">
          <a:solidFill>
            <a:schemeClr val="tx1"/>
          </a:solidFill>
          <a:latin typeface="+mn-lt"/>
          <a:ea typeface="+mn-ea"/>
          <a:cs typeface="+mn-cs"/>
        </a:defRPr>
      </a:lvl5pPr>
      <a:lvl6pPr marL="3779901" algn="l" defTabSz="1511960" rtl="0" eaLnBrk="1" latinLnBrk="0" hangingPunct="1">
        <a:defRPr sz="2976" kern="1200">
          <a:solidFill>
            <a:schemeClr val="tx1"/>
          </a:solidFill>
          <a:latin typeface="+mn-lt"/>
          <a:ea typeface="+mn-ea"/>
          <a:cs typeface="+mn-cs"/>
        </a:defRPr>
      </a:lvl6pPr>
      <a:lvl7pPr marL="4535881" algn="l" defTabSz="1511960" rtl="0" eaLnBrk="1" latinLnBrk="0" hangingPunct="1">
        <a:defRPr sz="2976" kern="1200">
          <a:solidFill>
            <a:schemeClr val="tx1"/>
          </a:solidFill>
          <a:latin typeface="+mn-lt"/>
          <a:ea typeface="+mn-ea"/>
          <a:cs typeface="+mn-cs"/>
        </a:defRPr>
      </a:lvl7pPr>
      <a:lvl8pPr marL="5291861" algn="l" defTabSz="1511960" rtl="0" eaLnBrk="1" latinLnBrk="0" hangingPunct="1">
        <a:defRPr sz="2976" kern="1200">
          <a:solidFill>
            <a:schemeClr val="tx1"/>
          </a:solidFill>
          <a:latin typeface="+mn-lt"/>
          <a:ea typeface="+mn-ea"/>
          <a:cs typeface="+mn-cs"/>
        </a:defRPr>
      </a:lvl8pPr>
      <a:lvl9pPr marL="6047842" algn="l" defTabSz="1511960" rtl="0" eaLnBrk="1" latinLnBrk="0" hangingPunct="1">
        <a:defRPr sz="29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sv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haltsplatzhalter 10">
            <a:extLst>
              <a:ext uri="{FF2B5EF4-FFF2-40B4-BE49-F238E27FC236}">
                <a16:creationId xmlns:a16="http://schemas.microsoft.com/office/drawing/2014/main" id="{A9EA3A0C-1161-4753-8CCA-9666DE331A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1882" y="2136578"/>
            <a:ext cx="2573708" cy="1594085"/>
          </a:xfrm>
        </p:spPr>
      </p:pic>
      <p:grpSp>
        <p:nvGrpSpPr>
          <p:cNvPr id="6" name="Gruppierung 48">
            <a:extLst>
              <a:ext uri="{FF2B5EF4-FFF2-40B4-BE49-F238E27FC236}">
                <a16:creationId xmlns:a16="http://schemas.microsoft.com/office/drawing/2014/main" id="{A553DF8D-F416-41B1-9F90-367B5F51462A}"/>
              </a:ext>
            </a:extLst>
          </p:cNvPr>
          <p:cNvGrpSpPr>
            <a:grpSpLocks/>
          </p:cNvGrpSpPr>
          <p:nvPr/>
        </p:nvGrpSpPr>
        <p:grpSpPr bwMode="auto">
          <a:xfrm>
            <a:off x="1400175" y="927476"/>
            <a:ext cx="12318999" cy="4301749"/>
            <a:chOff x="381000" y="531013"/>
            <a:chExt cx="5310317" cy="1889925"/>
          </a:xfrm>
        </p:grpSpPr>
        <p:pic>
          <p:nvPicPr>
            <p:cNvPr id="7" name="Bild 41" descr="Ladekreis2.png">
              <a:extLst>
                <a:ext uri="{FF2B5EF4-FFF2-40B4-BE49-F238E27FC236}">
                  <a16:creationId xmlns:a16="http://schemas.microsoft.com/office/drawing/2014/main" id="{B8CF3EF3-4F3B-459C-8360-6EC712F343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1887538"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46">
              <a:extLst>
                <a:ext uri="{FF2B5EF4-FFF2-40B4-BE49-F238E27FC236}">
                  <a16:creationId xmlns:a16="http://schemas.microsoft.com/office/drawing/2014/main" id="{636D358A-D123-404B-914F-9CF08A3BDD98}"/>
                </a:ext>
              </a:extLst>
            </p:cNvPr>
            <p:cNvSpPr txBox="1">
              <a:spLocks noChangeArrowheads="1"/>
            </p:cNvSpPr>
            <p:nvPr/>
          </p:nvSpPr>
          <p:spPr bwMode="auto">
            <a:xfrm>
              <a:off x="1500317" y="531013"/>
              <a:ext cx="4191000" cy="48678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3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900">
                  <a:solidFill>
                    <a:schemeClr val="tx1"/>
                  </a:solidFill>
                  <a:latin typeface="Arial" panose="020B0604020202020204" pitchFamily="34" charset="0"/>
                  <a:ea typeface="ＭＳ Ｐゴシック" panose="020B0600070205080204" pitchFamily="34" charset="-128"/>
                </a:defRPr>
              </a:lvl2pPr>
              <a:lvl3pPr marL="1196975" indent="-239713">
                <a:spcBef>
                  <a:spcPct val="20000"/>
                </a:spcBef>
                <a:buChar char="•"/>
                <a:defRPr sz="2500">
                  <a:solidFill>
                    <a:schemeClr val="tx1"/>
                  </a:solidFill>
                  <a:latin typeface="Arial" panose="020B0604020202020204" pitchFamily="34" charset="0"/>
                  <a:ea typeface="ＭＳ Ｐゴシック" panose="020B0600070205080204" pitchFamily="34" charset="-128"/>
                </a:defRPr>
              </a:lvl3pPr>
              <a:lvl4pPr marL="1676400" indent="-239713">
                <a:spcBef>
                  <a:spcPct val="20000"/>
                </a:spcBef>
                <a:buChar char="–"/>
                <a:defRPr sz="2100">
                  <a:solidFill>
                    <a:schemeClr val="tx1"/>
                  </a:solidFill>
                  <a:latin typeface="Arial" panose="020B0604020202020204" pitchFamily="34" charset="0"/>
                  <a:ea typeface="ＭＳ Ｐゴシック" panose="020B0600070205080204" pitchFamily="34" charset="-128"/>
                </a:defRPr>
              </a:lvl4pPr>
              <a:lvl5pPr marL="2154238" indent="-239713">
                <a:spcBef>
                  <a:spcPct val="20000"/>
                </a:spcBef>
                <a:buChar char="»"/>
                <a:defRPr sz="2100">
                  <a:solidFill>
                    <a:schemeClr val="tx1"/>
                  </a:solidFill>
                  <a:latin typeface="Arial" panose="020B0604020202020204" pitchFamily="34" charset="0"/>
                  <a:ea typeface="ＭＳ Ｐゴシック" panose="020B0600070205080204" pitchFamily="34" charset="-128"/>
                </a:defRPr>
              </a:lvl5pPr>
              <a:lvl6pPr marL="2611438" indent="-239713"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6pPr>
              <a:lvl7pPr marL="3068638" indent="-239713"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7pPr>
              <a:lvl8pPr marL="3525838" indent="-239713"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8pPr>
              <a:lvl9pPr marL="3983038" indent="-239713"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de-DE" altLang="de-DE" sz="6600" b="1" dirty="0">
                  <a:latin typeface="+mj-lt"/>
                </a:rPr>
                <a:t> Erfolge freigeschaltet!</a:t>
              </a:r>
            </a:p>
          </p:txBody>
        </p:sp>
        <p:sp>
          <p:nvSpPr>
            <p:cNvPr id="9" name="Textfeld 47">
              <a:extLst>
                <a:ext uri="{FF2B5EF4-FFF2-40B4-BE49-F238E27FC236}">
                  <a16:creationId xmlns:a16="http://schemas.microsoft.com/office/drawing/2014/main" id="{8513B54D-A691-4144-B48C-E534B2FD08B2}"/>
                </a:ext>
              </a:extLst>
            </p:cNvPr>
            <p:cNvSpPr txBox="1">
              <a:spLocks noChangeArrowheads="1"/>
            </p:cNvSpPr>
            <p:nvPr/>
          </p:nvSpPr>
          <p:spPr bwMode="auto">
            <a:xfrm>
              <a:off x="2730516" y="1335238"/>
              <a:ext cx="2624205" cy="28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3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900">
                  <a:solidFill>
                    <a:schemeClr val="tx1"/>
                  </a:solidFill>
                  <a:latin typeface="Arial" panose="020B0604020202020204" pitchFamily="34" charset="0"/>
                  <a:ea typeface="ＭＳ Ｐゴシック" panose="020B0600070205080204" pitchFamily="34" charset="-128"/>
                </a:defRPr>
              </a:lvl2pPr>
              <a:lvl3pPr marL="1196975" indent="-239713">
                <a:spcBef>
                  <a:spcPct val="20000"/>
                </a:spcBef>
                <a:buChar char="•"/>
                <a:defRPr sz="2500">
                  <a:solidFill>
                    <a:schemeClr val="tx1"/>
                  </a:solidFill>
                  <a:latin typeface="Arial" panose="020B0604020202020204" pitchFamily="34" charset="0"/>
                  <a:ea typeface="ＭＳ Ｐゴシック" panose="020B0600070205080204" pitchFamily="34" charset="-128"/>
                </a:defRPr>
              </a:lvl3pPr>
              <a:lvl4pPr marL="1676400" indent="-239713">
                <a:spcBef>
                  <a:spcPct val="20000"/>
                </a:spcBef>
                <a:buChar char="–"/>
                <a:defRPr sz="2100">
                  <a:solidFill>
                    <a:schemeClr val="tx1"/>
                  </a:solidFill>
                  <a:latin typeface="Arial" panose="020B0604020202020204" pitchFamily="34" charset="0"/>
                  <a:ea typeface="ＭＳ Ｐゴシック" panose="020B0600070205080204" pitchFamily="34" charset="-128"/>
                </a:defRPr>
              </a:lvl4pPr>
              <a:lvl5pPr marL="2154238" indent="-239713">
                <a:spcBef>
                  <a:spcPct val="20000"/>
                </a:spcBef>
                <a:buChar char="»"/>
                <a:defRPr sz="2100">
                  <a:solidFill>
                    <a:schemeClr val="tx1"/>
                  </a:solidFill>
                  <a:latin typeface="Arial" panose="020B0604020202020204" pitchFamily="34" charset="0"/>
                  <a:ea typeface="ＭＳ Ｐゴシック" panose="020B0600070205080204" pitchFamily="34" charset="-128"/>
                </a:defRPr>
              </a:lvl5pPr>
              <a:lvl6pPr marL="2611438" indent="-239713"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6pPr>
              <a:lvl7pPr marL="3068638" indent="-239713"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7pPr>
              <a:lvl8pPr marL="3525838" indent="-239713"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8pPr>
              <a:lvl9pPr marL="3983038" indent="-239713" eaLnBrk="0" fontAlgn="base" hangingPunct="0">
                <a:spcBef>
                  <a:spcPct val="20000"/>
                </a:spcBef>
                <a:spcAft>
                  <a:spcPct val="0"/>
                </a:spcAft>
                <a:buChar char="»"/>
                <a:defRPr sz="21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de-DE" altLang="de-DE" sz="4000" b="1" dirty="0">
                  <a:latin typeface="+mj-lt"/>
                </a:rPr>
                <a:t>Euer Fachschaftsrat Medizin </a:t>
              </a:r>
            </a:p>
            <a:p>
              <a:pPr algn="ctr" eaLnBrk="1" hangingPunct="1">
                <a:spcBef>
                  <a:spcPct val="0"/>
                </a:spcBef>
                <a:buFontTx/>
                <a:buNone/>
              </a:pPr>
              <a:r>
                <a:rPr lang="de-DE" altLang="de-DE" sz="4000" b="1" dirty="0">
                  <a:latin typeface="+mj-lt"/>
                </a:rPr>
                <a:t>in </a:t>
              </a:r>
              <a:r>
                <a:rPr lang="de-DE" altLang="de-DE" sz="4400" b="1" dirty="0">
                  <a:latin typeface="+mj-lt"/>
                </a:rPr>
                <a:t>2019</a:t>
              </a:r>
            </a:p>
          </p:txBody>
        </p:sp>
      </p:grpSp>
      <p:sp>
        <p:nvSpPr>
          <p:cNvPr id="13" name="Rechteck: abgerundete Ecken 12">
            <a:extLst>
              <a:ext uri="{FF2B5EF4-FFF2-40B4-BE49-F238E27FC236}">
                <a16:creationId xmlns:a16="http://schemas.microsoft.com/office/drawing/2014/main" id="{2C80E269-69B5-4CE4-845F-C48DE1AB853C}"/>
              </a:ext>
            </a:extLst>
          </p:cNvPr>
          <p:cNvSpPr/>
          <p:nvPr/>
        </p:nvSpPr>
        <p:spPr>
          <a:xfrm>
            <a:off x="1400176" y="5330331"/>
            <a:ext cx="7671636" cy="2184034"/>
          </a:xfrm>
          <a:prstGeom prst="roundRect">
            <a:avLst/>
          </a:prstGeom>
          <a:solidFill>
            <a:schemeClr val="bg2"/>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3200" b="1" dirty="0">
                <a:solidFill>
                  <a:srgbClr val="C00000"/>
                </a:solidFill>
                <a:latin typeface="+mj-lt"/>
              </a:rPr>
              <a:t>WENIGER STRESS VORM EXAMEN</a:t>
            </a:r>
          </a:p>
          <a:p>
            <a:pPr algn="ctr"/>
            <a:r>
              <a:rPr lang="de-DE" sz="2400" dirty="0">
                <a:solidFill>
                  <a:schemeClr val="tx1"/>
                </a:solidFill>
              </a:rPr>
              <a:t>Wir haben uns für euch stark gemacht und dafür gesorgt, dass die Bibliothek eine Campuslizenz von AMBOSS und Thieme Online kauft. Ihr spart also Stress und monatlich viel Geld.</a:t>
            </a:r>
          </a:p>
        </p:txBody>
      </p:sp>
      <p:sp>
        <p:nvSpPr>
          <p:cNvPr id="17" name="Rechteck: abgerundete Ecken 16">
            <a:extLst>
              <a:ext uri="{FF2B5EF4-FFF2-40B4-BE49-F238E27FC236}">
                <a16:creationId xmlns:a16="http://schemas.microsoft.com/office/drawing/2014/main" id="{7E3EB63A-E8C6-4D84-83F8-F67905264286}"/>
              </a:ext>
            </a:extLst>
          </p:cNvPr>
          <p:cNvSpPr/>
          <p:nvPr/>
        </p:nvSpPr>
        <p:spPr>
          <a:xfrm>
            <a:off x="5418936" y="7823405"/>
            <a:ext cx="7887990" cy="2150295"/>
          </a:xfrm>
          <a:prstGeom prst="roundRect">
            <a:avLst/>
          </a:prstGeom>
          <a:solidFill>
            <a:schemeClr val="bg2"/>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3200" b="1" dirty="0">
                <a:solidFill>
                  <a:srgbClr val="C00000"/>
                </a:solidFill>
                <a:latin typeface="+mj-lt"/>
              </a:rPr>
              <a:t>MEHR SOMMER IM 6. SEMESTER!</a:t>
            </a:r>
          </a:p>
          <a:p>
            <a:pPr algn="ctr"/>
            <a:r>
              <a:rPr lang="de-DE" sz="2400" dirty="0">
                <a:solidFill>
                  <a:schemeClr val="tx1"/>
                </a:solidFill>
              </a:rPr>
              <a:t>Wir haben uns dafür eingesetzt, dass die Klausurlast im 6. Semester besser auf das 5. und 6. Semester verteilt werden und ihr so mehr Zeit zum Lernen habt und auch mehr Sommer!</a:t>
            </a:r>
          </a:p>
        </p:txBody>
      </p:sp>
      <p:grpSp>
        <p:nvGrpSpPr>
          <p:cNvPr id="27" name="Gruppieren 26">
            <a:extLst>
              <a:ext uri="{FF2B5EF4-FFF2-40B4-BE49-F238E27FC236}">
                <a16:creationId xmlns:a16="http://schemas.microsoft.com/office/drawing/2014/main" id="{6C7E20C9-206C-497E-9FC6-946CEE666D1E}"/>
              </a:ext>
            </a:extLst>
          </p:cNvPr>
          <p:cNvGrpSpPr/>
          <p:nvPr/>
        </p:nvGrpSpPr>
        <p:grpSpPr>
          <a:xfrm>
            <a:off x="9894484" y="5439015"/>
            <a:ext cx="2424110" cy="1972130"/>
            <a:chOff x="9447047" y="5213684"/>
            <a:chExt cx="3138357" cy="2538323"/>
          </a:xfrm>
        </p:grpSpPr>
        <p:pic>
          <p:nvPicPr>
            <p:cNvPr id="19" name="Bild 34" descr="Amboss_Bild.png">
              <a:extLst>
                <a:ext uri="{FF2B5EF4-FFF2-40B4-BE49-F238E27FC236}">
                  <a16:creationId xmlns:a16="http://schemas.microsoft.com/office/drawing/2014/main" id="{3CA7ED72-18A2-4BA0-ABF6-653E0E483E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47047" y="5491749"/>
              <a:ext cx="1645430" cy="164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a:extLst>
                <a:ext uri="{FF2B5EF4-FFF2-40B4-BE49-F238E27FC236}">
                  <a16:creationId xmlns:a16="http://schemas.microsoft.com/office/drawing/2014/main" id="{A077C4CD-2221-409D-B6CD-DF2F94B8E22C}"/>
                </a:ext>
              </a:extLst>
            </p:cNvPr>
            <p:cNvPicPr>
              <a:picLocks noChangeAspect="1"/>
            </p:cNvPicPr>
            <p:nvPr/>
          </p:nvPicPr>
          <p:blipFill rotWithShape="1">
            <a:blip r:embed="rId5">
              <a:extLst>
                <a:ext uri="{28A0092B-C50C-407E-A947-70E740481C1C}">
                  <a14:useLocalDpi xmlns:a14="http://schemas.microsoft.com/office/drawing/2010/main" val="0"/>
                </a:ext>
              </a:extLst>
            </a:blip>
            <a:srcRect l="57543" b="33113"/>
            <a:stretch/>
          </p:blipFill>
          <p:spPr>
            <a:xfrm>
              <a:off x="10939974" y="5330330"/>
              <a:ext cx="1645430" cy="1645430"/>
            </a:xfrm>
            <a:prstGeom prst="rect">
              <a:avLst/>
            </a:prstGeom>
          </p:spPr>
        </p:pic>
        <p:sp>
          <p:nvSpPr>
            <p:cNvPr id="26" name="Ellipse 25">
              <a:extLst>
                <a:ext uri="{FF2B5EF4-FFF2-40B4-BE49-F238E27FC236}">
                  <a16:creationId xmlns:a16="http://schemas.microsoft.com/office/drawing/2014/main" id="{AB9F7D03-E89B-4329-BAF3-615CB733BD93}"/>
                </a:ext>
              </a:extLst>
            </p:cNvPr>
            <p:cNvSpPr/>
            <p:nvPr/>
          </p:nvSpPr>
          <p:spPr>
            <a:xfrm>
              <a:off x="9519249" y="5213684"/>
              <a:ext cx="2810863" cy="2538323"/>
            </a:xfrm>
            <a:prstGeom prst="ellipse">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8" name="Rechteck: abgerundete Ecken 27">
            <a:extLst>
              <a:ext uri="{FF2B5EF4-FFF2-40B4-BE49-F238E27FC236}">
                <a16:creationId xmlns:a16="http://schemas.microsoft.com/office/drawing/2014/main" id="{3C637208-A019-497D-8E9E-9FB63571080F}"/>
              </a:ext>
            </a:extLst>
          </p:cNvPr>
          <p:cNvSpPr/>
          <p:nvPr/>
        </p:nvSpPr>
        <p:spPr>
          <a:xfrm>
            <a:off x="1420593" y="10333674"/>
            <a:ext cx="7671636" cy="1818590"/>
          </a:xfrm>
          <a:prstGeom prst="roundRect">
            <a:avLst/>
          </a:prstGeom>
          <a:solidFill>
            <a:schemeClr val="bg2"/>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3200" b="1" dirty="0">
                <a:solidFill>
                  <a:srgbClr val="C00000"/>
                </a:solidFill>
                <a:latin typeface="+mj-lt"/>
              </a:rPr>
              <a:t>SICHERHEIT FÜR SPRINGER!</a:t>
            </a:r>
          </a:p>
          <a:p>
            <a:pPr algn="ctr">
              <a:spcBef>
                <a:spcPct val="0"/>
              </a:spcBef>
            </a:pPr>
            <a:r>
              <a:rPr lang="de-DE" altLang="de-DE" sz="2400" dirty="0"/>
              <a:t>Wir haben uns gegenüber dem Studiendekanat für den Erhalt der Springer eingesetzt und so bleiben diese erhalten! Für mehr Flexibilität im Studium!</a:t>
            </a:r>
          </a:p>
        </p:txBody>
      </p:sp>
      <p:grpSp>
        <p:nvGrpSpPr>
          <p:cNvPr id="47" name="Gruppieren 46">
            <a:extLst>
              <a:ext uri="{FF2B5EF4-FFF2-40B4-BE49-F238E27FC236}">
                <a16:creationId xmlns:a16="http://schemas.microsoft.com/office/drawing/2014/main" id="{2D01ECAF-9E3D-4775-9082-492ED62D26EE}"/>
              </a:ext>
            </a:extLst>
          </p:cNvPr>
          <p:cNvGrpSpPr/>
          <p:nvPr/>
        </p:nvGrpSpPr>
        <p:grpSpPr>
          <a:xfrm>
            <a:off x="9896054" y="10379758"/>
            <a:ext cx="2219562" cy="1721006"/>
            <a:chOff x="9979391" y="11007909"/>
            <a:chExt cx="2766074" cy="2608951"/>
          </a:xfrm>
        </p:grpSpPr>
        <p:pic>
          <p:nvPicPr>
            <p:cNvPr id="30" name="Grafik 29" descr="Warnung">
              <a:extLst>
                <a:ext uri="{FF2B5EF4-FFF2-40B4-BE49-F238E27FC236}">
                  <a16:creationId xmlns:a16="http://schemas.microsoft.com/office/drawing/2014/main" id="{0D4D6570-3EAA-4051-A12F-80F9AD2F98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40798" y="11242607"/>
              <a:ext cx="1687454" cy="1687454"/>
            </a:xfrm>
            <a:prstGeom prst="rect">
              <a:avLst/>
            </a:prstGeom>
          </p:spPr>
        </p:pic>
        <p:sp>
          <p:nvSpPr>
            <p:cNvPr id="31" name="Ellipse 30">
              <a:extLst>
                <a:ext uri="{FF2B5EF4-FFF2-40B4-BE49-F238E27FC236}">
                  <a16:creationId xmlns:a16="http://schemas.microsoft.com/office/drawing/2014/main" id="{83F66687-41E9-41EF-98E9-D47B124F4FBC}"/>
                </a:ext>
              </a:extLst>
            </p:cNvPr>
            <p:cNvSpPr/>
            <p:nvPr/>
          </p:nvSpPr>
          <p:spPr>
            <a:xfrm>
              <a:off x="9979391" y="11007909"/>
              <a:ext cx="2766074" cy="2608951"/>
            </a:xfrm>
            <a:prstGeom prst="ellipse">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5" name="Rechteck: abgerundete Ecken 34">
            <a:extLst>
              <a:ext uri="{FF2B5EF4-FFF2-40B4-BE49-F238E27FC236}">
                <a16:creationId xmlns:a16="http://schemas.microsoft.com/office/drawing/2014/main" id="{0D59884C-5B11-49FE-B88C-F8CF3D36290F}"/>
              </a:ext>
            </a:extLst>
          </p:cNvPr>
          <p:cNvSpPr/>
          <p:nvPr/>
        </p:nvSpPr>
        <p:spPr>
          <a:xfrm>
            <a:off x="5418936" y="12506823"/>
            <a:ext cx="7887990" cy="2545760"/>
          </a:xfrm>
          <a:prstGeom prst="roundRect">
            <a:avLst/>
          </a:prstGeom>
          <a:solidFill>
            <a:schemeClr val="bg2"/>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de-DE" sz="3200" b="1" dirty="0">
                <a:solidFill>
                  <a:srgbClr val="C00000"/>
                </a:solidFill>
                <a:latin typeface="+mj-lt"/>
              </a:rPr>
              <a:t>SEMESTERANGRILLEN, WEIHNACHTSFEIER &amp;  </a:t>
            </a:r>
            <a:r>
              <a:rPr lang="de-DE" sz="3200" b="1" dirty="0">
                <a:solidFill>
                  <a:srgbClr val="C00000"/>
                </a:solidFill>
                <a:latin typeface="Calibri Light" panose="020F0302020204030204"/>
              </a:rPr>
              <a:t>WORKSHOPTAG</a:t>
            </a:r>
            <a:endParaRPr lang="de-DE" sz="3200" b="1" dirty="0">
              <a:solidFill>
                <a:srgbClr val="C00000"/>
              </a:solidFill>
              <a:latin typeface="+mj-lt"/>
            </a:endParaRPr>
          </a:p>
          <a:p>
            <a:pPr algn="ctr">
              <a:spcBef>
                <a:spcPct val="0"/>
              </a:spcBef>
            </a:pPr>
            <a:r>
              <a:rPr lang="de-DE" altLang="de-DE" sz="2400" dirty="0"/>
              <a:t>Wir möchten euch neben dem Studium viele Möglichkeiten des Zusammenkommens, der Diskussion und des Feierns bieten.</a:t>
            </a:r>
          </a:p>
        </p:txBody>
      </p:sp>
      <p:grpSp>
        <p:nvGrpSpPr>
          <p:cNvPr id="51" name="Gruppieren 50">
            <a:extLst>
              <a:ext uri="{FF2B5EF4-FFF2-40B4-BE49-F238E27FC236}">
                <a16:creationId xmlns:a16="http://schemas.microsoft.com/office/drawing/2014/main" id="{F6F4AF70-9042-4921-9304-BD0CAA34F737}"/>
              </a:ext>
            </a:extLst>
          </p:cNvPr>
          <p:cNvGrpSpPr/>
          <p:nvPr/>
        </p:nvGrpSpPr>
        <p:grpSpPr>
          <a:xfrm>
            <a:off x="2395113" y="12809136"/>
            <a:ext cx="2388877" cy="1941134"/>
            <a:chOff x="1706131" y="14027771"/>
            <a:chExt cx="2766074" cy="2608951"/>
          </a:xfrm>
        </p:grpSpPr>
        <p:pic>
          <p:nvPicPr>
            <p:cNvPr id="40" name="Bild 68" descr="grill-grill_318-36092.jpeg">
              <a:extLst>
                <a:ext uri="{FF2B5EF4-FFF2-40B4-BE49-F238E27FC236}">
                  <a16:creationId xmlns:a16="http://schemas.microsoft.com/office/drawing/2014/main" id="{3BFF5AFA-8996-406A-A4F5-EE9006E959E1}"/>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2631969" y="14417848"/>
              <a:ext cx="914399" cy="91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Grafik 36" descr="Tanne">
              <a:extLst>
                <a:ext uri="{FF2B5EF4-FFF2-40B4-BE49-F238E27FC236}">
                  <a16:creationId xmlns:a16="http://schemas.microsoft.com/office/drawing/2014/main" id="{4BDB54CF-3B38-4712-AA5A-49E69B95431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39788" y="15050591"/>
              <a:ext cx="914400" cy="914400"/>
            </a:xfrm>
            <a:prstGeom prst="rect">
              <a:avLst/>
            </a:prstGeom>
          </p:spPr>
        </p:pic>
        <p:pic>
          <p:nvPicPr>
            <p:cNvPr id="39" name="Grafik 38" descr="Lagerfeuer">
              <a:extLst>
                <a:ext uri="{FF2B5EF4-FFF2-40B4-BE49-F238E27FC236}">
                  <a16:creationId xmlns:a16="http://schemas.microsoft.com/office/drawing/2014/main" id="{01446FE7-A7C9-4112-80BF-68F5B4F386D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24149" y="15050591"/>
              <a:ext cx="914400" cy="914400"/>
            </a:xfrm>
            <a:prstGeom prst="rect">
              <a:avLst/>
            </a:prstGeom>
          </p:spPr>
        </p:pic>
        <p:sp>
          <p:nvSpPr>
            <p:cNvPr id="45" name="Ellipse 44">
              <a:extLst>
                <a:ext uri="{FF2B5EF4-FFF2-40B4-BE49-F238E27FC236}">
                  <a16:creationId xmlns:a16="http://schemas.microsoft.com/office/drawing/2014/main" id="{F611B2E2-0F21-4783-BBE1-41014634B4F7}"/>
                </a:ext>
              </a:extLst>
            </p:cNvPr>
            <p:cNvSpPr/>
            <p:nvPr/>
          </p:nvSpPr>
          <p:spPr>
            <a:xfrm>
              <a:off x="1706131" y="14027771"/>
              <a:ext cx="2766074" cy="2608951"/>
            </a:xfrm>
            <a:prstGeom prst="ellipse">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0" name="Gruppieren 49">
            <a:extLst>
              <a:ext uri="{FF2B5EF4-FFF2-40B4-BE49-F238E27FC236}">
                <a16:creationId xmlns:a16="http://schemas.microsoft.com/office/drawing/2014/main" id="{9CF2B63B-EE88-467A-A68A-A6154206AC0D}"/>
              </a:ext>
            </a:extLst>
          </p:cNvPr>
          <p:cNvGrpSpPr/>
          <p:nvPr/>
        </p:nvGrpSpPr>
        <p:grpSpPr>
          <a:xfrm>
            <a:off x="2395113" y="7942517"/>
            <a:ext cx="2388877" cy="1963005"/>
            <a:chOff x="1644927" y="7949983"/>
            <a:chExt cx="2766074" cy="2608951"/>
          </a:xfrm>
        </p:grpSpPr>
        <p:pic>
          <p:nvPicPr>
            <p:cNvPr id="10" name="Grafik 9" descr="Wassermelone">
              <a:extLst>
                <a:ext uri="{FF2B5EF4-FFF2-40B4-BE49-F238E27FC236}">
                  <a16:creationId xmlns:a16="http://schemas.microsoft.com/office/drawing/2014/main" id="{706E10EB-F249-44FE-9A30-BE4BB808746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22124" y="9072842"/>
              <a:ext cx="1005840" cy="1005840"/>
            </a:xfrm>
            <a:prstGeom prst="rect">
              <a:avLst/>
            </a:prstGeom>
          </p:spPr>
        </p:pic>
        <p:pic>
          <p:nvPicPr>
            <p:cNvPr id="18" name="Grafik 17" descr="Sonne">
              <a:extLst>
                <a:ext uri="{FF2B5EF4-FFF2-40B4-BE49-F238E27FC236}">
                  <a16:creationId xmlns:a16="http://schemas.microsoft.com/office/drawing/2014/main" id="{59AAD18D-EDF6-4203-8288-7F0D35DE4DC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34148" y="9079027"/>
              <a:ext cx="1005840" cy="1005840"/>
            </a:xfrm>
            <a:prstGeom prst="rect">
              <a:avLst/>
            </a:prstGeom>
          </p:spPr>
        </p:pic>
        <p:pic>
          <p:nvPicPr>
            <p:cNvPr id="23" name="Grafik 22" descr="Sonnenschirm">
              <a:extLst>
                <a:ext uri="{FF2B5EF4-FFF2-40B4-BE49-F238E27FC236}">
                  <a16:creationId xmlns:a16="http://schemas.microsoft.com/office/drawing/2014/main" id="{0306E04F-A827-4A99-94AD-7939F330F9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57652" y="8248619"/>
              <a:ext cx="1005840" cy="1005840"/>
            </a:xfrm>
            <a:prstGeom prst="rect">
              <a:avLst/>
            </a:prstGeom>
          </p:spPr>
        </p:pic>
        <p:sp>
          <p:nvSpPr>
            <p:cNvPr id="49" name="Ellipse 48">
              <a:extLst>
                <a:ext uri="{FF2B5EF4-FFF2-40B4-BE49-F238E27FC236}">
                  <a16:creationId xmlns:a16="http://schemas.microsoft.com/office/drawing/2014/main" id="{54A20510-3B96-4CA5-87C6-DD98DB78B7C0}"/>
                </a:ext>
              </a:extLst>
            </p:cNvPr>
            <p:cNvSpPr/>
            <p:nvPr/>
          </p:nvSpPr>
          <p:spPr>
            <a:xfrm>
              <a:off x="1644927" y="7949983"/>
              <a:ext cx="2766074" cy="2608951"/>
            </a:xfrm>
            <a:prstGeom prst="ellipse">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3" name="Rechteck: abgerundete Ecken 52">
            <a:extLst>
              <a:ext uri="{FF2B5EF4-FFF2-40B4-BE49-F238E27FC236}">
                <a16:creationId xmlns:a16="http://schemas.microsoft.com/office/drawing/2014/main" id="{6C6E456A-4543-4E56-A698-31EAD8CD3070}"/>
              </a:ext>
            </a:extLst>
          </p:cNvPr>
          <p:cNvSpPr/>
          <p:nvPr/>
        </p:nvSpPr>
        <p:spPr>
          <a:xfrm>
            <a:off x="1405798" y="15221049"/>
            <a:ext cx="7748339" cy="2216241"/>
          </a:xfrm>
          <a:prstGeom prst="roundRect">
            <a:avLst/>
          </a:prstGeom>
          <a:solidFill>
            <a:schemeClr val="bg2"/>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spcBef>
                <a:spcPct val="0"/>
              </a:spcBef>
            </a:pPr>
            <a:r>
              <a:rPr lang="de-DE" altLang="de-DE" sz="3200" b="1" dirty="0">
                <a:solidFill>
                  <a:srgbClr val="C00000"/>
                </a:solidFill>
                <a:latin typeface="+mj-lt"/>
              </a:rPr>
              <a:t>MEHR FERIEN!</a:t>
            </a:r>
          </a:p>
          <a:p>
            <a:pPr algn="ctr">
              <a:spcBef>
                <a:spcPct val="0"/>
              </a:spcBef>
            </a:pPr>
            <a:r>
              <a:rPr lang="de-DE" altLang="de-DE" sz="2400" dirty="0"/>
              <a:t>Wir haben uns für weniger Praktika in den Ferien eingesetzt um ausreichend Zeit für Famulaturen zu haben. Ein Teilziel wurde erreicht, da nun deutlich weniger Lehrveranstaltungen in den Ferien stattfinden!</a:t>
            </a:r>
          </a:p>
        </p:txBody>
      </p:sp>
      <p:sp>
        <p:nvSpPr>
          <p:cNvPr id="54" name="Rechteck: abgerundete Ecken 53">
            <a:extLst>
              <a:ext uri="{FF2B5EF4-FFF2-40B4-BE49-F238E27FC236}">
                <a16:creationId xmlns:a16="http://schemas.microsoft.com/office/drawing/2014/main" id="{33A4EB6C-7FA6-4170-B27C-9E8E37C5E498}"/>
              </a:ext>
            </a:extLst>
          </p:cNvPr>
          <p:cNvSpPr/>
          <p:nvPr/>
        </p:nvSpPr>
        <p:spPr>
          <a:xfrm>
            <a:off x="5299060" y="17697268"/>
            <a:ext cx="9235087" cy="3514405"/>
          </a:xfrm>
          <a:prstGeom prst="roundRect">
            <a:avLst/>
          </a:prstGeom>
          <a:solidFill>
            <a:schemeClr val="bg2"/>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3200" b="1" dirty="0">
                <a:solidFill>
                  <a:srgbClr val="C00000"/>
                </a:solidFill>
                <a:latin typeface="+mj-lt"/>
              </a:rPr>
              <a:t>WIR TUN UNSER BESTES FÜR EUCH!</a:t>
            </a:r>
          </a:p>
          <a:p>
            <a:pPr algn="ctr">
              <a:spcBef>
                <a:spcPct val="0"/>
              </a:spcBef>
            </a:pPr>
            <a:r>
              <a:rPr lang="de-DE" altLang="de-DE" sz="2400" b="1" dirty="0"/>
              <a:t>Wir vertreten euch im Fakultätsrat, dem Lehrausschuss und auch gegenüber dem Studiendekanat. Und setzten uns für eure Probleme und Bedürfnisse ein!</a:t>
            </a:r>
          </a:p>
          <a:p>
            <a:pPr algn="ctr">
              <a:spcBef>
                <a:spcPct val="0"/>
              </a:spcBef>
            </a:pPr>
            <a:endParaRPr lang="de-DE" altLang="de-DE" sz="2400" dirty="0"/>
          </a:p>
          <a:p>
            <a:pPr algn="ctr">
              <a:spcBef>
                <a:spcPct val="0"/>
              </a:spcBef>
            </a:pPr>
            <a:r>
              <a:rPr lang="de-DE" altLang="de-DE" sz="2800" b="1" dirty="0"/>
              <a:t>Unterstützt uns und sagt uns was ihr euch wünscht und wie wir euer Studium verbessern können!</a:t>
            </a:r>
          </a:p>
          <a:p>
            <a:pPr algn="ctr">
              <a:spcBef>
                <a:spcPct val="0"/>
              </a:spcBef>
            </a:pPr>
            <a:endParaRPr lang="de-DE" altLang="de-DE" sz="2800" b="1" dirty="0"/>
          </a:p>
          <a:p>
            <a:pPr algn="ctr">
              <a:spcBef>
                <a:spcPct val="0"/>
              </a:spcBef>
            </a:pPr>
            <a:r>
              <a:rPr lang="de-DE" altLang="de-DE" sz="2800" b="1" dirty="0"/>
              <a:t>fachschaft@medizin.uni-halle.de</a:t>
            </a:r>
          </a:p>
        </p:txBody>
      </p:sp>
      <p:pic>
        <p:nvPicPr>
          <p:cNvPr id="56" name="Grafik 55">
            <a:extLst>
              <a:ext uri="{FF2B5EF4-FFF2-40B4-BE49-F238E27FC236}">
                <a16:creationId xmlns:a16="http://schemas.microsoft.com/office/drawing/2014/main" id="{C7F2D9B0-11CA-41FE-BE13-CFD4AAEB189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96049" y="18000077"/>
            <a:ext cx="4646933" cy="2878184"/>
          </a:xfrm>
          <a:prstGeom prst="rect">
            <a:avLst/>
          </a:prstGeom>
        </p:spPr>
      </p:pic>
    </p:spTree>
    <p:extLst>
      <p:ext uri="{BB962C8B-B14F-4D97-AF65-F5344CB8AC3E}">
        <p14:creationId xmlns:p14="http://schemas.microsoft.com/office/powerpoint/2010/main" val="340322480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231</Words>
  <Application>Microsoft Office PowerPoint</Application>
  <PresentationFormat>Benutzerdefiniert</PresentationFormat>
  <Paragraphs>19</Paragraphs>
  <Slides>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Calibri Light</vt:lpstr>
      <vt:lpstr>Office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Thea Hüsing</dc:creator>
  <cp:lastModifiedBy>Thea Hüsing</cp:lastModifiedBy>
  <cp:revision>11</cp:revision>
  <dcterms:created xsi:type="dcterms:W3CDTF">2019-04-28T11:20:20Z</dcterms:created>
  <dcterms:modified xsi:type="dcterms:W3CDTF">2019-04-28T12:58:36Z</dcterms:modified>
</cp:coreProperties>
</file>