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0756-4A97-4C03-B168-8CB1582176D4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5CD-9AC2-43FC-98A7-D1BEA53B0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324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0756-4A97-4C03-B168-8CB1582176D4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5CD-9AC2-43FC-98A7-D1BEA53B0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58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0756-4A97-4C03-B168-8CB1582176D4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5CD-9AC2-43FC-98A7-D1BEA53B0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45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0756-4A97-4C03-B168-8CB1582176D4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5CD-9AC2-43FC-98A7-D1BEA53B0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388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0756-4A97-4C03-B168-8CB1582176D4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5CD-9AC2-43FC-98A7-D1BEA53B0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42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0756-4A97-4C03-B168-8CB1582176D4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5CD-9AC2-43FC-98A7-D1BEA53B0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0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0756-4A97-4C03-B168-8CB1582176D4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5CD-9AC2-43FC-98A7-D1BEA53B0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36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0756-4A97-4C03-B168-8CB1582176D4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5CD-9AC2-43FC-98A7-D1BEA53B0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75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0756-4A97-4C03-B168-8CB1582176D4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5CD-9AC2-43FC-98A7-D1BEA53B0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408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0756-4A97-4C03-B168-8CB1582176D4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5CD-9AC2-43FC-98A7-D1BEA53B0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29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0756-4A97-4C03-B168-8CB1582176D4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B5CD-9AC2-43FC-98A7-D1BEA53B0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12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80756-4A97-4C03-B168-8CB1582176D4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AB5CD-9AC2-43FC-98A7-D1BEA53B0F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657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79712" y="0"/>
            <a:ext cx="7052320" cy="1470025"/>
          </a:xfrm>
        </p:spPr>
        <p:txBody>
          <a:bodyPr/>
          <a:lstStyle/>
          <a:p>
            <a:r>
              <a:rPr lang="de-DE" dirty="0" smtClean="0"/>
              <a:t>Du möchtest am längeren Hebel sitzen?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722984" y="4437112"/>
            <a:ext cx="6400800" cy="2279104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Dann werde Mitglied im FSR Medizin!</a:t>
            </a:r>
          </a:p>
          <a:p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Am 10.Mai 2017 sind Hochschulwahlen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79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Das planen von Events macht dir Spaß?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23728" y="4448869"/>
            <a:ext cx="8229600" cy="2409131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chemeClr val="bg1">
                    <a:lumMod val="95000"/>
                  </a:schemeClr>
                </a:solidFill>
              </a:rPr>
              <a:t>Dann werde Mitglied im FSR Medizin!</a:t>
            </a:r>
          </a:p>
          <a:p>
            <a:endParaRPr lang="de-DE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bg1">
                    <a:lumMod val="95000"/>
                  </a:schemeClr>
                </a:solidFill>
              </a:rPr>
              <a:t>Am 10.Mai 2017 sind Hochschulwahlen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632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2146250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bg1">
                    <a:lumMod val="95000"/>
                  </a:schemeClr>
                </a:solidFill>
              </a:rPr>
              <a:t>Du bist nicht nur beim Grillen Feuer und Flamme?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35696" y="4364285"/>
            <a:ext cx="8229600" cy="2481139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chemeClr val="bg1">
                    <a:lumMod val="95000"/>
                  </a:schemeClr>
                </a:solidFill>
              </a:rPr>
              <a:t>Dann werde Mitglied im FSR Medizin!</a:t>
            </a:r>
          </a:p>
          <a:p>
            <a:endParaRPr lang="de-DE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bg1">
                    <a:lumMod val="95000"/>
                  </a:schemeClr>
                </a:solidFill>
              </a:rPr>
              <a:t>Am 10.Mai 2017 sind Hochschulwahlen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95385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Bildschirmpräsentation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Du möchtest am längeren Hebel sitzen?</vt:lpstr>
      <vt:lpstr>Das planen von Events macht dir Spaß?</vt:lpstr>
      <vt:lpstr>Du bist nicht nur beim Grillen Feuer und Flamme?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 möchtest am längeren Hebel sitzen?</dc:title>
  <dc:creator>Julie</dc:creator>
  <cp:lastModifiedBy>Julie</cp:lastModifiedBy>
  <cp:revision>1</cp:revision>
  <dcterms:created xsi:type="dcterms:W3CDTF">2017-03-15T13:40:51Z</dcterms:created>
  <dcterms:modified xsi:type="dcterms:W3CDTF">2017-03-15T13:48:30Z</dcterms:modified>
</cp:coreProperties>
</file>